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10287000" cx="18288000"/>
  <p:notesSz cx="6858000" cy="9144000"/>
  <p:embeddedFontLst>
    <p:embeddedFont>
      <p:font typeface="Play"/>
      <p:bold r:id="rId27"/>
    </p:embeddedFont>
    <p:embeddedFont>
      <p:font typeface="Passion One"/>
      <p:bold r:id="rId28"/>
    </p:embeddedFont>
    <p:embeddedFont>
      <p:font typeface="Albert Sans"/>
      <p:bold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1" roundtripDataSignature="AMtx7mihH6yvXqdNw2/wef4i5qrgt23m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assionOne-bold.fntdata"/><Relationship Id="rId27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lbert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Alber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jp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36.png"/><Relationship Id="rId5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42.png"/><Relationship Id="rId13" Type="http://schemas.openxmlformats.org/officeDocument/2006/relationships/image" Target="../media/image48.png"/><Relationship Id="rId1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Relationship Id="rId15" Type="http://schemas.openxmlformats.org/officeDocument/2006/relationships/image" Target="../media/image25.png"/><Relationship Id="rId14" Type="http://schemas.openxmlformats.org/officeDocument/2006/relationships/image" Target="../media/image24.png"/><Relationship Id="rId17" Type="http://schemas.openxmlformats.org/officeDocument/2006/relationships/image" Target="../media/image33.png"/><Relationship Id="rId16" Type="http://schemas.openxmlformats.org/officeDocument/2006/relationships/image" Target="../media/image30.png"/><Relationship Id="rId5" Type="http://schemas.openxmlformats.org/officeDocument/2006/relationships/image" Target="../media/image29.png"/><Relationship Id="rId19" Type="http://schemas.openxmlformats.org/officeDocument/2006/relationships/image" Target="../media/image45.png"/><Relationship Id="rId6" Type="http://schemas.openxmlformats.org/officeDocument/2006/relationships/image" Target="../media/image13.png"/><Relationship Id="rId18" Type="http://schemas.openxmlformats.org/officeDocument/2006/relationships/image" Target="../media/image27.png"/><Relationship Id="rId7" Type="http://schemas.openxmlformats.org/officeDocument/2006/relationships/image" Target="../media/image20.png"/><Relationship Id="rId8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ispn.org.br/wp-content/uploads/2025/09/Politica-de-Privacidade-1.pdf" TargetMode="External"/><Relationship Id="rId4" Type="http://schemas.openxmlformats.org/officeDocument/2006/relationships/hyperlink" Target="https://ispn.org.br/wp-content/uploads/2025/09/3a-edicao_POLITICA_SEGURANCA-jan25-1.pdf" TargetMode="External"/><Relationship Id="rId5" Type="http://schemas.openxmlformats.org/officeDocument/2006/relationships/image" Target="../media/image32.png"/><Relationship Id="rId6" Type="http://schemas.openxmlformats.org/officeDocument/2006/relationships/image" Target="../media/image23.png"/><Relationship Id="rId7" Type="http://schemas.openxmlformats.org/officeDocument/2006/relationships/image" Target="../media/image41.png"/><Relationship Id="rId8" Type="http://schemas.openxmlformats.org/officeDocument/2006/relationships/hyperlink" Target="https://ispn.org.br/transparencia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35.jpg"/><Relationship Id="rId5" Type="http://schemas.openxmlformats.org/officeDocument/2006/relationships/image" Target="../media/image28.png"/><Relationship Id="rId6" Type="http://schemas.openxmlformats.org/officeDocument/2006/relationships/image" Target="../media/image39.png"/><Relationship Id="rId7" Type="http://schemas.openxmlformats.org/officeDocument/2006/relationships/image" Target="../media/image41.png"/><Relationship Id="rId8" Type="http://schemas.openxmlformats.org/officeDocument/2006/relationships/hyperlink" Target="https://fundoecos.org.br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40.jpg"/><Relationship Id="rId5" Type="http://schemas.openxmlformats.org/officeDocument/2006/relationships/image" Target="../media/image5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capta.org.br" TargetMode="External"/><Relationship Id="rId4" Type="http://schemas.openxmlformats.org/officeDocument/2006/relationships/image" Target="../media/image43.png"/><Relationship Id="rId5" Type="http://schemas.openxmlformats.org/officeDocument/2006/relationships/image" Target="../media/image23.png"/><Relationship Id="rId6" Type="http://schemas.openxmlformats.org/officeDocument/2006/relationships/hyperlink" Target="https://agroindustria.org.br" TargetMode="External"/><Relationship Id="rId7" Type="http://schemas.openxmlformats.org/officeDocument/2006/relationships/image" Target="../media/image4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cerrado.org.br" TargetMode="External"/><Relationship Id="rId4" Type="http://schemas.openxmlformats.org/officeDocument/2006/relationships/image" Target="../media/image47.png"/><Relationship Id="rId5" Type="http://schemas.openxmlformats.org/officeDocument/2006/relationships/image" Target="../media/image23.png"/><Relationship Id="rId6" Type="http://schemas.openxmlformats.org/officeDocument/2006/relationships/hyperlink" Target="https://www.cerratinga.org.br" TargetMode="External"/><Relationship Id="rId7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tamodeolho.org.br" TargetMode="External"/><Relationship Id="rId4" Type="http://schemas.openxmlformats.org/officeDocument/2006/relationships/image" Target="../media/image58.png"/><Relationship Id="rId5" Type="http://schemas.openxmlformats.org/officeDocument/2006/relationships/image" Target="../media/image22.png"/><Relationship Id="rId6" Type="http://schemas.openxmlformats.org/officeDocument/2006/relationships/hyperlink" Target="https://tonomapa.org.br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49.png"/><Relationship Id="rId5" Type="http://schemas.openxmlformats.org/officeDocument/2006/relationships/image" Target="../media/image51.png"/><Relationship Id="rId6" Type="http://schemas.openxmlformats.org/officeDocument/2006/relationships/image" Target="../media/image50.png"/><Relationship Id="rId7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5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3.png"/><Relationship Id="rId4" Type="http://schemas.openxmlformats.org/officeDocument/2006/relationships/image" Target="../media/image52.png"/><Relationship Id="rId5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company/instituto-sociedade-popula%C3%A7%C3%A3o-e-natureza-ispn/" TargetMode="External"/><Relationship Id="rId10" Type="http://schemas.openxmlformats.org/officeDocument/2006/relationships/hyperlink" Target="https://www.instagram.com/ispn_brasil/" TargetMode="External"/><Relationship Id="rId13" Type="http://schemas.openxmlformats.org/officeDocument/2006/relationships/hyperlink" Target="https://www.instagram.com/ispn_brasil/" TargetMode="External"/><Relationship Id="rId1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5.png"/><Relationship Id="rId4" Type="http://schemas.openxmlformats.org/officeDocument/2006/relationships/hyperlink" Target="https://www.youtube.com/user/InstitutoSPN" TargetMode="External"/><Relationship Id="rId9" Type="http://schemas.openxmlformats.org/officeDocument/2006/relationships/hyperlink" Target="https://www.instagram.com/ispn_brasil/" TargetMode="External"/><Relationship Id="rId15" Type="http://schemas.openxmlformats.org/officeDocument/2006/relationships/hyperlink" Target="https://ispn.org.br" TargetMode="External"/><Relationship Id="rId14" Type="http://schemas.openxmlformats.org/officeDocument/2006/relationships/image" Target="../media/image57.png"/><Relationship Id="rId17" Type="http://schemas.openxmlformats.org/officeDocument/2006/relationships/image" Target="../media/image9.png"/><Relationship Id="rId16" Type="http://schemas.openxmlformats.org/officeDocument/2006/relationships/image" Target="../media/image23.png"/><Relationship Id="rId5" Type="http://schemas.openxmlformats.org/officeDocument/2006/relationships/hyperlink" Target="https://www.youtube.com/user/InstitutoSPN" TargetMode="External"/><Relationship Id="rId6" Type="http://schemas.openxmlformats.org/officeDocument/2006/relationships/hyperlink" Target="https://www.youtube.com/user/InstitutoSPN" TargetMode="External"/><Relationship Id="rId7" Type="http://schemas.openxmlformats.org/officeDocument/2006/relationships/hyperlink" Target="https://www.youtube.com/user/InstitutoSPN" TargetMode="External"/><Relationship Id="rId8" Type="http://schemas.openxmlformats.org/officeDocument/2006/relationships/hyperlink" Target="https://www.youtube.com/user/InstitutoSPN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7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34.jp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F875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flipH="1" rot="-10623258">
            <a:off x="-2133000" y="-1152498"/>
            <a:ext cx="10701054" cy="153629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 flipH="1" rot="-10623258">
            <a:off x="-4320768" y="-1871579"/>
            <a:ext cx="10701054" cy="153629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11521684" y="2641687"/>
            <a:ext cx="4446378" cy="5013151"/>
          </a:xfrm>
          <a:custGeom>
            <a:rect b="b" l="l" r="r" t="t"/>
            <a:pathLst>
              <a:path extrusionOk="0" h="5013151" w="4446378">
                <a:moveTo>
                  <a:pt x="0" y="0"/>
                </a:moveTo>
                <a:lnTo>
                  <a:pt x="4446378" y="0"/>
                </a:lnTo>
                <a:lnTo>
                  <a:pt x="4446378" y="5013151"/>
                </a:lnTo>
                <a:lnTo>
                  <a:pt x="0" y="5013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1"/>
          <p:cNvGrpSpPr/>
          <p:nvPr/>
        </p:nvGrpSpPr>
        <p:grpSpPr>
          <a:xfrm rot="-2228430">
            <a:off x="15262136" y="8319630"/>
            <a:ext cx="4847784" cy="2304682"/>
            <a:chOff x="63500" y="63500"/>
            <a:chExt cx="4237355" cy="2014474"/>
          </a:xfrm>
        </p:grpSpPr>
        <p:sp>
          <p:nvSpPr>
            <p:cNvPr id="88" name="Google Shape;88;p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grpSp>
        <p:nvGrpSpPr>
          <p:cNvPr id="90" name="Google Shape;90;p1"/>
          <p:cNvGrpSpPr/>
          <p:nvPr/>
        </p:nvGrpSpPr>
        <p:grpSpPr>
          <a:xfrm rot="5169488">
            <a:off x="5444087" y="455115"/>
            <a:ext cx="4217188" cy="2004891"/>
            <a:chOff x="63500" y="63500"/>
            <a:chExt cx="4237355" cy="2014474"/>
          </a:xfrm>
        </p:grpSpPr>
        <p:sp>
          <p:nvSpPr>
            <p:cNvPr id="91" name="Google Shape;91;p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sp>
        <p:nvSpPr>
          <p:cNvPr id="93" name="Google Shape;93;p1"/>
          <p:cNvSpPr/>
          <p:nvPr/>
        </p:nvSpPr>
        <p:spPr>
          <a:xfrm rot="-123499">
            <a:off x="-623238" y="-454012"/>
            <a:ext cx="8319558" cy="11943986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41" l="0" r="0" t="-224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 rot="1115859">
            <a:off x="-1248461" y="8033839"/>
            <a:ext cx="4963676" cy="3291167"/>
          </a:xfrm>
          <a:custGeom>
            <a:rect b="b" l="l" r="r" t="t"/>
            <a:pathLst>
              <a:path extrusionOk="0" h="3291167" w="4963676">
                <a:moveTo>
                  <a:pt x="0" y="0"/>
                </a:moveTo>
                <a:lnTo>
                  <a:pt x="4963676" y="0"/>
                </a:lnTo>
                <a:lnTo>
                  <a:pt x="4963676" y="3291167"/>
                </a:lnTo>
                <a:lnTo>
                  <a:pt x="0" y="3291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F2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"/>
          <p:cNvSpPr/>
          <p:nvPr/>
        </p:nvSpPr>
        <p:spPr>
          <a:xfrm flipH="1" rot="-1643793">
            <a:off x="13005867" y="-3798968"/>
            <a:ext cx="7414030" cy="1064396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F286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0"/>
          <p:cNvSpPr/>
          <p:nvPr/>
        </p:nvSpPr>
        <p:spPr>
          <a:xfrm rot="-4111847">
            <a:off x="14602686" y="7733483"/>
            <a:ext cx="4625257" cy="3066778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9"/>
                </a:lnTo>
                <a:lnTo>
                  <a:pt x="0" y="3066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10"/>
          <p:cNvSpPr/>
          <p:nvPr/>
        </p:nvSpPr>
        <p:spPr>
          <a:xfrm>
            <a:off x="323810" y="4277423"/>
            <a:ext cx="12920482" cy="5749614"/>
          </a:xfrm>
          <a:custGeom>
            <a:rect b="b" l="l" r="r" t="t"/>
            <a:pathLst>
              <a:path extrusionOk="0" h="5749614" w="12920482">
                <a:moveTo>
                  <a:pt x="0" y="0"/>
                </a:moveTo>
                <a:lnTo>
                  <a:pt x="12920481" y="0"/>
                </a:lnTo>
                <a:lnTo>
                  <a:pt x="12920481" y="5749614"/>
                </a:lnTo>
                <a:lnTo>
                  <a:pt x="0" y="5749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10"/>
          <p:cNvSpPr txBox="1"/>
          <p:nvPr/>
        </p:nvSpPr>
        <p:spPr>
          <a:xfrm>
            <a:off x="304760" y="440260"/>
            <a:ext cx="1049965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COMO ATUAMOS</a:t>
            </a:r>
            <a:endParaRPr/>
          </a:p>
        </p:txBody>
      </p:sp>
      <p:sp>
        <p:nvSpPr>
          <p:cNvPr id="266" name="Google Shape;266;p10"/>
          <p:cNvSpPr txBox="1"/>
          <p:nvPr/>
        </p:nvSpPr>
        <p:spPr>
          <a:xfrm>
            <a:off x="533400" y="2236512"/>
            <a:ext cx="12906662" cy="1256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Nossa estratégia é a promoção de paisagens produtivas ecossociais, desenvolvida a partir de quatro pilares.</a:t>
            </a:r>
            <a:endParaRPr/>
          </a:p>
        </p:txBody>
      </p:sp>
      <p:sp>
        <p:nvSpPr>
          <p:cNvPr id="267" name="Google Shape;267;p10"/>
          <p:cNvSpPr/>
          <p:nvPr/>
        </p:nvSpPr>
        <p:spPr>
          <a:xfrm rot="-123499">
            <a:off x="13190781" y="-3221581"/>
            <a:ext cx="6313689" cy="9064258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81820" r="-17217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1"/>
          <p:cNvSpPr/>
          <p:nvPr/>
        </p:nvSpPr>
        <p:spPr>
          <a:xfrm rot="9724254">
            <a:off x="14734786" y="-1450581"/>
            <a:ext cx="6040897" cy="4005419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7" y="0"/>
                </a:lnTo>
                <a:lnTo>
                  <a:pt x="6040897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11"/>
          <p:cNvSpPr/>
          <p:nvPr/>
        </p:nvSpPr>
        <p:spPr>
          <a:xfrm flipH="1" rot="-2700000">
            <a:off x="-2010037" y="6465279"/>
            <a:ext cx="6572406" cy="94356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74" name="Google Shape;274;p11"/>
          <p:cNvCxnSpPr/>
          <p:nvPr/>
        </p:nvCxnSpPr>
        <p:spPr>
          <a:xfrm>
            <a:off x="12683227" y="434950"/>
            <a:ext cx="3458" cy="8353486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5" name="Google Shape;275;p11"/>
          <p:cNvSpPr/>
          <p:nvPr/>
        </p:nvSpPr>
        <p:spPr>
          <a:xfrm>
            <a:off x="12211294" y="114588"/>
            <a:ext cx="943865" cy="918113"/>
          </a:xfrm>
          <a:custGeom>
            <a:rect b="b" l="l" r="r" t="t"/>
            <a:pathLst>
              <a:path extrusionOk="0" h="918113" w="943865">
                <a:moveTo>
                  <a:pt x="0" y="0"/>
                </a:moveTo>
                <a:lnTo>
                  <a:pt x="943865" y="0"/>
                </a:lnTo>
                <a:lnTo>
                  <a:pt x="943865" y="918113"/>
                </a:lnTo>
                <a:lnTo>
                  <a:pt x="0" y="918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11"/>
          <p:cNvSpPr/>
          <p:nvPr/>
        </p:nvSpPr>
        <p:spPr>
          <a:xfrm rot="-641787">
            <a:off x="12383205" y="173529"/>
            <a:ext cx="700721" cy="700721"/>
          </a:xfrm>
          <a:custGeom>
            <a:rect b="b" l="l" r="r" t="t"/>
            <a:pathLst>
              <a:path extrusionOk="0" h="700721" w="700721">
                <a:moveTo>
                  <a:pt x="0" y="0"/>
                </a:moveTo>
                <a:lnTo>
                  <a:pt x="700721" y="0"/>
                </a:lnTo>
                <a:lnTo>
                  <a:pt x="700721" y="700721"/>
                </a:lnTo>
                <a:lnTo>
                  <a:pt x="0" y="7007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7" name="Google Shape;277;p11"/>
          <p:cNvGrpSpPr/>
          <p:nvPr/>
        </p:nvGrpSpPr>
        <p:grpSpPr>
          <a:xfrm>
            <a:off x="11654009" y="1202684"/>
            <a:ext cx="2058436" cy="910096"/>
            <a:chOff x="0" y="0"/>
            <a:chExt cx="2381733" cy="1053035"/>
          </a:xfrm>
        </p:grpSpPr>
        <p:sp>
          <p:nvSpPr>
            <p:cNvPr id="278" name="Google Shape;278;p11"/>
            <p:cNvSpPr/>
            <p:nvPr/>
          </p:nvSpPr>
          <p:spPr>
            <a:xfrm>
              <a:off x="0" y="0"/>
              <a:ext cx="2381733" cy="1053035"/>
            </a:xfrm>
            <a:custGeom>
              <a:rect b="b" l="l" r="r" t="t"/>
              <a:pathLst>
                <a:path extrusionOk="0" h="1053035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1034230"/>
                  </a:lnTo>
                  <a:cubicBezTo>
                    <a:pt x="2381733" y="1039217"/>
                    <a:pt x="2379752" y="1044000"/>
                    <a:pt x="2376225" y="1047527"/>
                  </a:cubicBezTo>
                  <a:cubicBezTo>
                    <a:pt x="2372699" y="1051054"/>
                    <a:pt x="2367916" y="1053035"/>
                    <a:pt x="2362928" y="1053035"/>
                  </a:cubicBezTo>
                  <a:lnTo>
                    <a:pt x="18805" y="1053035"/>
                  </a:lnTo>
                  <a:cubicBezTo>
                    <a:pt x="13818" y="1053035"/>
                    <a:pt x="9035" y="1051054"/>
                    <a:pt x="5508" y="1047527"/>
                  </a:cubicBezTo>
                  <a:cubicBezTo>
                    <a:pt x="1981" y="1044000"/>
                    <a:pt x="0" y="1039217"/>
                    <a:pt x="0" y="1034230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11"/>
            <p:cNvSpPr txBox="1"/>
            <p:nvPr/>
          </p:nvSpPr>
          <p:spPr>
            <a:xfrm>
              <a:off x="0" y="38100"/>
              <a:ext cx="2381733" cy="1014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Assembleia e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Conselho Fiscal</a:t>
              </a:r>
              <a:endParaRPr/>
            </a:p>
          </p:txBody>
        </p:sp>
      </p:grpSp>
      <p:cxnSp>
        <p:nvCxnSpPr>
          <p:cNvPr id="280" name="Google Shape;280;p11"/>
          <p:cNvCxnSpPr/>
          <p:nvPr/>
        </p:nvCxnSpPr>
        <p:spPr>
          <a:xfrm>
            <a:off x="8490787" y="8788436"/>
            <a:ext cx="0" cy="69963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1" name="Google Shape;281;p11"/>
          <p:cNvCxnSpPr/>
          <p:nvPr/>
        </p:nvCxnSpPr>
        <p:spPr>
          <a:xfrm>
            <a:off x="10888228" y="8609563"/>
            <a:ext cx="0" cy="771494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2" name="Google Shape;282;p11"/>
          <p:cNvCxnSpPr/>
          <p:nvPr/>
        </p:nvCxnSpPr>
        <p:spPr>
          <a:xfrm>
            <a:off x="12994196" y="8609563"/>
            <a:ext cx="0" cy="69963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3" name="Google Shape;283;p11"/>
          <p:cNvCxnSpPr/>
          <p:nvPr/>
        </p:nvCxnSpPr>
        <p:spPr>
          <a:xfrm>
            <a:off x="14787562" y="8623926"/>
            <a:ext cx="0" cy="69963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4" name="Google Shape;284;p11"/>
          <p:cNvCxnSpPr/>
          <p:nvPr/>
        </p:nvCxnSpPr>
        <p:spPr>
          <a:xfrm>
            <a:off x="16819120" y="9051025"/>
            <a:ext cx="0" cy="43704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5" name="Google Shape;285;p11"/>
          <p:cNvCxnSpPr/>
          <p:nvPr/>
        </p:nvCxnSpPr>
        <p:spPr>
          <a:xfrm>
            <a:off x="10875254" y="6497903"/>
            <a:ext cx="0" cy="69963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6" name="Google Shape;286;p11"/>
          <p:cNvCxnSpPr/>
          <p:nvPr/>
        </p:nvCxnSpPr>
        <p:spPr>
          <a:xfrm>
            <a:off x="11026824" y="6591300"/>
            <a:ext cx="3048518" cy="0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87" name="Google Shape;287;p11"/>
          <p:cNvGrpSpPr/>
          <p:nvPr/>
        </p:nvGrpSpPr>
        <p:grpSpPr>
          <a:xfrm>
            <a:off x="7478596" y="9271540"/>
            <a:ext cx="2058436" cy="910397"/>
            <a:chOff x="0" y="0"/>
            <a:chExt cx="2381733" cy="1053383"/>
          </a:xfrm>
        </p:grpSpPr>
        <p:sp>
          <p:nvSpPr>
            <p:cNvPr id="288" name="Google Shape;288;p11"/>
            <p:cNvSpPr/>
            <p:nvPr/>
          </p:nvSpPr>
          <p:spPr>
            <a:xfrm>
              <a:off x="0" y="0"/>
              <a:ext cx="2381733" cy="1053383"/>
            </a:xfrm>
            <a:custGeom>
              <a:rect b="b" l="l" r="r" t="t"/>
              <a:pathLst>
                <a:path extrusionOk="0" h="1053383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1034578"/>
                  </a:lnTo>
                  <a:cubicBezTo>
                    <a:pt x="2381733" y="1039566"/>
                    <a:pt x="2379752" y="1044349"/>
                    <a:pt x="2376225" y="1047875"/>
                  </a:cubicBezTo>
                  <a:cubicBezTo>
                    <a:pt x="2372699" y="1051402"/>
                    <a:pt x="2367916" y="1053383"/>
                    <a:pt x="2362928" y="1053383"/>
                  </a:cubicBezTo>
                  <a:lnTo>
                    <a:pt x="18805" y="1053383"/>
                  </a:lnTo>
                  <a:cubicBezTo>
                    <a:pt x="13818" y="1053383"/>
                    <a:pt x="9035" y="1051402"/>
                    <a:pt x="5508" y="1047875"/>
                  </a:cubicBezTo>
                  <a:cubicBezTo>
                    <a:pt x="1981" y="1044349"/>
                    <a:pt x="0" y="1039566"/>
                    <a:pt x="0" y="1034578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1"/>
            <p:cNvSpPr txBox="1"/>
            <p:nvPr/>
          </p:nvSpPr>
          <p:spPr>
            <a:xfrm>
              <a:off x="0" y="38100"/>
              <a:ext cx="2381733" cy="1015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Programa Iniciativas Comunitárias</a:t>
              </a:r>
              <a:endParaRPr/>
            </a:p>
          </p:txBody>
        </p:sp>
      </p:grpSp>
      <p:grpSp>
        <p:nvGrpSpPr>
          <p:cNvPr id="290" name="Google Shape;290;p11"/>
          <p:cNvGrpSpPr/>
          <p:nvPr/>
        </p:nvGrpSpPr>
        <p:grpSpPr>
          <a:xfrm>
            <a:off x="15759911" y="9271691"/>
            <a:ext cx="2127946" cy="910096"/>
            <a:chOff x="0" y="0"/>
            <a:chExt cx="2462161" cy="1053035"/>
          </a:xfrm>
        </p:grpSpPr>
        <p:sp>
          <p:nvSpPr>
            <p:cNvPr id="291" name="Google Shape;291;p11"/>
            <p:cNvSpPr/>
            <p:nvPr/>
          </p:nvSpPr>
          <p:spPr>
            <a:xfrm>
              <a:off x="0" y="0"/>
              <a:ext cx="2462161" cy="1053035"/>
            </a:xfrm>
            <a:custGeom>
              <a:rect b="b" l="l" r="r" t="t"/>
              <a:pathLst>
                <a:path extrusionOk="0" h="1053035" w="2462161">
                  <a:moveTo>
                    <a:pt x="18191" y="0"/>
                  </a:moveTo>
                  <a:lnTo>
                    <a:pt x="2443970" y="0"/>
                  </a:lnTo>
                  <a:cubicBezTo>
                    <a:pt x="2448794" y="0"/>
                    <a:pt x="2453421" y="1917"/>
                    <a:pt x="2456833" y="5328"/>
                  </a:cubicBezTo>
                  <a:cubicBezTo>
                    <a:pt x="2460244" y="8740"/>
                    <a:pt x="2462161" y="13366"/>
                    <a:pt x="2462161" y="18191"/>
                  </a:cubicBezTo>
                  <a:lnTo>
                    <a:pt x="2462161" y="1034844"/>
                  </a:lnTo>
                  <a:cubicBezTo>
                    <a:pt x="2462161" y="1039668"/>
                    <a:pt x="2460244" y="1044295"/>
                    <a:pt x="2456833" y="1047707"/>
                  </a:cubicBezTo>
                  <a:cubicBezTo>
                    <a:pt x="2453421" y="1051118"/>
                    <a:pt x="2448794" y="1053035"/>
                    <a:pt x="2443970" y="1053035"/>
                  </a:cubicBezTo>
                  <a:lnTo>
                    <a:pt x="18191" y="1053035"/>
                  </a:lnTo>
                  <a:cubicBezTo>
                    <a:pt x="13366" y="1053035"/>
                    <a:pt x="8740" y="1051118"/>
                    <a:pt x="5328" y="1047707"/>
                  </a:cubicBezTo>
                  <a:cubicBezTo>
                    <a:pt x="1917" y="1044295"/>
                    <a:pt x="0" y="1039668"/>
                    <a:pt x="0" y="1034844"/>
                  </a:cubicBezTo>
                  <a:lnTo>
                    <a:pt x="0" y="18191"/>
                  </a:lnTo>
                  <a:cubicBezTo>
                    <a:pt x="0" y="13366"/>
                    <a:pt x="1917" y="8740"/>
                    <a:pt x="5328" y="5328"/>
                  </a:cubicBezTo>
                  <a:cubicBezTo>
                    <a:pt x="8740" y="1917"/>
                    <a:pt x="13366" y="0"/>
                    <a:pt x="18191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1"/>
            <p:cNvSpPr txBox="1"/>
            <p:nvPr/>
          </p:nvSpPr>
          <p:spPr>
            <a:xfrm>
              <a:off x="0" y="38100"/>
              <a:ext cx="2462161" cy="1014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Programa Povos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Indígenas</a:t>
              </a:r>
              <a:endParaRPr/>
            </a:p>
          </p:txBody>
        </p:sp>
      </p:grpSp>
      <p:grpSp>
        <p:nvGrpSpPr>
          <p:cNvPr id="293" name="Google Shape;293;p11"/>
          <p:cNvGrpSpPr/>
          <p:nvPr/>
        </p:nvGrpSpPr>
        <p:grpSpPr>
          <a:xfrm>
            <a:off x="11654009" y="5425582"/>
            <a:ext cx="2058436" cy="910096"/>
            <a:chOff x="0" y="0"/>
            <a:chExt cx="2381733" cy="1053035"/>
          </a:xfrm>
        </p:grpSpPr>
        <p:sp>
          <p:nvSpPr>
            <p:cNvPr id="294" name="Google Shape;294;p11"/>
            <p:cNvSpPr/>
            <p:nvPr/>
          </p:nvSpPr>
          <p:spPr>
            <a:xfrm>
              <a:off x="0" y="0"/>
              <a:ext cx="2381733" cy="1053035"/>
            </a:xfrm>
            <a:custGeom>
              <a:rect b="b" l="l" r="r" t="t"/>
              <a:pathLst>
                <a:path extrusionOk="0" h="1053035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1034230"/>
                  </a:lnTo>
                  <a:cubicBezTo>
                    <a:pt x="2381733" y="1039217"/>
                    <a:pt x="2379752" y="1044000"/>
                    <a:pt x="2376225" y="1047527"/>
                  </a:cubicBezTo>
                  <a:cubicBezTo>
                    <a:pt x="2372699" y="1051054"/>
                    <a:pt x="2367916" y="1053035"/>
                    <a:pt x="2362928" y="1053035"/>
                  </a:cubicBezTo>
                  <a:lnTo>
                    <a:pt x="18805" y="1053035"/>
                  </a:lnTo>
                  <a:cubicBezTo>
                    <a:pt x="13818" y="1053035"/>
                    <a:pt x="9035" y="1051054"/>
                    <a:pt x="5508" y="1047527"/>
                  </a:cubicBezTo>
                  <a:cubicBezTo>
                    <a:pt x="1981" y="1044000"/>
                    <a:pt x="0" y="1039217"/>
                    <a:pt x="0" y="1034230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1"/>
            <p:cNvSpPr txBox="1"/>
            <p:nvPr/>
          </p:nvSpPr>
          <p:spPr>
            <a:xfrm>
              <a:off x="0" y="38100"/>
              <a:ext cx="2381733" cy="1014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Coordenação Executiva</a:t>
              </a:r>
              <a:endParaRPr/>
            </a:p>
          </p:txBody>
        </p:sp>
      </p:grpSp>
      <p:grpSp>
        <p:nvGrpSpPr>
          <p:cNvPr id="296" name="Google Shape;296;p11"/>
          <p:cNvGrpSpPr/>
          <p:nvPr/>
        </p:nvGrpSpPr>
        <p:grpSpPr>
          <a:xfrm>
            <a:off x="13968696" y="9271691"/>
            <a:ext cx="1658806" cy="910096"/>
            <a:chOff x="0" y="0"/>
            <a:chExt cx="1919337" cy="1053035"/>
          </a:xfrm>
        </p:grpSpPr>
        <p:sp>
          <p:nvSpPr>
            <p:cNvPr id="297" name="Google Shape;297;p11"/>
            <p:cNvSpPr/>
            <p:nvPr/>
          </p:nvSpPr>
          <p:spPr>
            <a:xfrm>
              <a:off x="0" y="0"/>
              <a:ext cx="1919337" cy="1053035"/>
            </a:xfrm>
            <a:custGeom>
              <a:rect b="b" l="l" r="r" t="t"/>
              <a:pathLst>
                <a:path extrusionOk="0" h="1053035" w="1919337">
                  <a:moveTo>
                    <a:pt x="23336" y="0"/>
                  </a:moveTo>
                  <a:lnTo>
                    <a:pt x="1896001" y="0"/>
                  </a:lnTo>
                  <a:cubicBezTo>
                    <a:pt x="1908889" y="0"/>
                    <a:pt x="1919337" y="10448"/>
                    <a:pt x="1919337" y="23336"/>
                  </a:cubicBezTo>
                  <a:lnTo>
                    <a:pt x="1919337" y="1029699"/>
                  </a:lnTo>
                  <a:cubicBezTo>
                    <a:pt x="1919337" y="1035888"/>
                    <a:pt x="1916878" y="1041824"/>
                    <a:pt x="1912502" y="1046200"/>
                  </a:cubicBezTo>
                  <a:cubicBezTo>
                    <a:pt x="1908125" y="1050576"/>
                    <a:pt x="1902190" y="1053035"/>
                    <a:pt x="1896001" y="1053035"/>
                  </a:cubicBezTo>
                  <a:lnTo>
                    <a:pt x="23336" y="1053035"/>
                  </a:lnTo>
                  <a:cubicBezTo>
                    <a:pt x="17147" y="1053035"/>
                    <a:pt x="11211" y="1050576"/>
                    <a:pt x="6835" y="1046200"/>
                  </a:cubicBezTo>
                  <a:cubicBezTo>
                    <a:pt x="2459" y="1041824"/>
                    <a:pt x="0" y="1035888"/>
                    <a:pt x="0" y="1029699"/>
                  </a:cubicBezTo>
                  <a:lnTo>
                    <a:pt x="0" y="23336"/>
                  </a:lnTo>
                  <a:cubicBezTo>
                    <a:pt x="0" y="17147"/>
                    <a:pt x="2459" y="11211"/>
                    <a:pt x="6835" y="6835"/>
                  </a:cubicBezTo>
                  <a:cubicBezTo>
                    <a:pt x="11211" y="2459"/>
                    <a:pt x="17147" y="0"/>
                    <a:pt x="23336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1"/>
            <p:cNvSpPr txBox="1"/>
            <p:nvPr/>
          </p:nvSpPr>
          <p:spPr>
            <a:xfrm>
              <a:off x="0" y="9525"/>
              <a:ext cx="1919336" cy="1043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Programa </a:t>
              </a:r>
              <a:endParaRPr/>
            </a:p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Maranhão</a:t>
              </a:r>
              <a:endParaRPr/>
            </a:p>
          </p:txBody>
        </p:sp>
      </p:grpSp>
      <p:grpSp>
        <p:nvGrpSpPr>
          <p:cNvPr id="299" name="Google Shape;299;p11"/>
          <p:cNvGrpSpPr/>
          <p:nvPr/>
        </p:nvGrpSpPr>
        <p:grpSpPr>
          <a:xfrm>
            <a:off x="12177481" y="9271691"/>
            <a:ext cx="1658806" cy="910096"/>
            <a:chOff x="0" y="0"/>
            <a:chExt cx="1919337" cy="1053035"/>
          </a:xfrm>
        </p:grpSpPr>
        <p:sp>
          <p:nvSpPr>
            <p:cNvPr id="300" name="Google Shape;300;p11"/>
            <p:cNvSpPr/>
            <p:nvPr/>
          </p:nvSpPr>
          <p:spPr>
            <a:xfrm>
              <a:off x="0" y="0"/>
              <a:ext cx="1919337" cy="1053035"/>
            </a:xfrm>
            <a:custGeom>
              <a:rect b="b" l="l" r="r" t="t"/>
              <a:pathLst>
                <a:path extrusionOk="0" h="1053035" w="1919337">
                  <a:moveTo>
                    <a:pt x="23336" y="0"/>
                  </a:moveTo>
                  <a:lnTo>
                    <a:pt x="1896001" y="0"/>
                  </a:lnTo>
                  <a:cubicBezTo>
                    <a:pt x="1908889" y="0"/>
                    <a:pt x="1919337" y="10448"/>
                    <a:pt x="1919337" y="23336"/>
                  </a:cubicBezTo>
                  <a:lnTo>
                    <a:pt x="1919337" y="1029699"/>
                  </a:lnTo>
                  <a:cubicBezTo>
                    <a:pt x="1919337" y="1035888"/>
                    <a:pt x="1916878" y="1041824"/>
                    <a:pt x="1912502" y="1046200"/>
                  </a:cubicBezTo>
                  <a:cubicBezTo>
                    <a:pt x="1908125" y="1050576"/>
                    <a:pt x="1902190" y="1053035"/>
                    <a:pt x="1896001" y="1053035"/>
                  </a:cubicBezTo>
                  <a:lnTo>
                    <a:pt x="23336" y="1053035"/>
                  </a:lnTo>
                  <a:cubicBezTo>
                    <a:pt x="17147" y="1053035"/>
                    <a:pt x="11211" y="1050576"/>
                    <a:pt x="6835" y="1046200"/>
                  </a:cubicBezTo>
                  <a:cubicBezTo>
                    <a:pt x="2459" y="1041824"/>
                    <a:pt x="0" y="1035888"/>
                    <a:pt x="0" y="1029699"/>
                  </a:cubicBezTo>
                  <a:lnTo>
                    <a:pt x="0" y="23336"/>
                  </a:lnTo>
                  <a:cubicBezTo>
                    <a:pt x="0" y="17147"/>
                    <a:pt x="2459" y="11211"/>
                    <a:pt x="6835" y="6835"/>
                  </a:cubicBezTo>
                  <a:cubicBezTo>
                    <a:pt x="11211" y="2459"/>
                    <a:pt x="17147" y="0"/>
                    <a:pt x="23336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1"/>
            <p:cNvSpPr txBox="1"/>
            <p:nvPr/>
          </p:nvSpPr>
          <p:spPr>
            <a:xfrm>
              <a:off x="0" y="9525"/>
              <a:ext cx="1919336" cy="1043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Programa </a:t>
              </a:r>
              <a:endParaRPr/>
            </a:p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Cerrado</a:t>
              </a:r>
              <a:endParaRPr/>
            </a:p>
          </p:txBody>
        </p:sp>
      </p:grpSp>
      <p:grpSp>
        <p:nvGrpSpPr>
          <p:cNvPr id="302" name="Google Shape;302;p11"/>
          <p:cNvGrpSpPr/>
          <p:nvPr/>
        </p:nvGrpSpPr>
        <p:grpSpPr>
          <a:xfrm>
            <a:off x="9669442" y="9271691"/>
            <a:ext cx="2375628" cy="910096"/>
            <a:chOff x="0" y="0"/>
            <a:chExt cx="2748743" cy="1053035"/>
          </a:xfrm>
        </p:grpSpPr>
        <p:sp>
          <p:nvSpPr>
            <p:cNvPr id="303" name="Google Shape;303;p11"/>
            <p:cNvSpPr/>
            <p:nvPr/>
          </p:nvSpPr>
          <p:spPr>
            <a:xfrm>
              <a:off x="0" y="0"/>
              <a:ext cx="2748743" cy="1053035"/>
            </a:xfrm>
            <a:custGeom>
              <a:rect b="b" l="l" r="r" t="t"/>
              <a:pathLst>
                <a:path extrusionOk="0" h="1053035" w="2748743">
                  <a:moveTo>
                    <a:pt x="16294" y="0"/>
                  </a:moveTo>
                  <a:lnTo>
                    <a:pt x="2732448" y="0"/>
                  </a:lnTo>
                  <a:cubicBezTo>
                    <a:pt x="2741448" y="0"/>
                    <a:pt x="2748743" y="7295"/>
                    <a:pt x="2748743" y="16294"/>
                  </a:cubicBezTo>
                  <a:lnTo>
                    <a:pt x="2748743" y="1036740"/>
                  </a:lnTo>
                  <a:cubicBezTo>
                    <a:pt x="2748743" y="1045740"/>
                    <a:pt x="2741448" y="1053035"/>
                    <a:pt x="2732448" y="1053035"/>
                  </a:cubicBezTo>
                  <a:lnTo>
                    <a:pt x="16294" y="1053035"/>
                  </a:lnTo>
                  <a:cubicBezTo>
                    <a:pt x="7295" y="1053035"/>
                    <a:pt x="0" y="1045740"/>
                    <a:pt x="0" y="1036740"/>
                  </a:cubicBezTo>
                  <a:lnTo>
                    <a:pt x="0" y="16294"/>
                  </a:lnTo>
                  <a:cubicBezTo>
                    <a:pt x="0" y="7295"/>
                    <a:pt x="7295" y="0"/>
                    <a:pt x="16294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1"/>
            <p:cNvSpPr txBox="1"/>
            <p:nvPr/>
          </p:nvSpPr>
          <p:spPr>
            <a:xfrm>
              <a:off x="0" y="9525"/>
              <a:ext cx="2748743" cy="1043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Programa </a:t>
              </a:r>
              <a:endParaRPr/>
            </a:p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Sociobiodiversidade</a:t>
              </a:r>
              <a:endParaRPr/>
            </a:p>
          </p:txBody>
        </p:sp>
      </p:grpSp>
      <p:sp>
        <p:nvSpPr>
          <p:cNvPr id="305" name="Google Shape;305;p11"/>
          <p:cNvSpPr/>
          <p:nvPr/>
        </p:nvSpPr>
        <p:spPr>
          <a:xfrm>
            <a:off x="10389914" y="6043739"/>
            <a:ext cx="970680" cy="1028659"/>
          </a:xfrm>
          <a:custGeom>
            <a:rect b="b" l="l" r="r" t="t"/>
            <a:pathLst>
              <a:path extrusionOk="0" h="1028659" w="970680">
                <a:moveTo>
                  <a:pt x="0" y="0"/>
                </a:moveTo>
                <a:lnTo>
                  <a:pt x="970680" y="0"/>
                </a:lnTo>
                <a:lnTo>
                  <a:pt x="970680" y="1028658"/>
                </a:lnTo>
                <a:lnTo>
                  <a:pt x="0" y="1028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11"/>
          <p:cNvSpPr/>
          <p:nvPr/>
        </p:nvSpPr>
        <p:spPr>
          <a:xfrm>
            <a:off x="10597580" y="6216236"/>
            <a:ext cx="555348" cy="644391"/>
          </a:xfrm>
          <a:custGeom>
            <a:rect b="b" l="l" r="r" t="t"/>
            <a:pathLst>
              <a:path extrusionOk="0" h="644391" w="555348">
                <a:moveTo>
                  <a:pt x="0" y="0"/>
                </a:moveTo>
                <a:lnTo>
                  <a:pt x="555348" y="0"/>
                </a:lnTo>
                <a:lnTo>
                  <a:pt x="555348" y="644391"/>
                </a:lnTo>
                <a:lnTo>
                  <a:pt x="0" y="6443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07" name="Google Shape;307;p11"/>
          <p:cNvGrpSpPr/>
          <p:nvPr/>
        </p:nvGrpSpPr>
        <p:grpSpPr>
          <a:xfrm>
            <a:off x="9846036" y="7151092"/>
            <a:ext cx="2058436" cy="690484"/>
            <a:chOff x="0" y="-38100"/>
            <a:chExt cx="2381733" cy="798931"/>
          </a:xfrm>
        </p:grpSpPr>
        <p:sp>
          <p:nvSpPr>
            <p:cNvPr id="308" name="Google Shape;308;p11"/>
            <p:cNvSpPr/>
            <p:nvPr/>
          </p:nvSpPr>
          <p:spPr>
            <a:xfrm>
              <a:off x="0" y="0"/>
              <a:ext cx="2381733" cy="760831"/>
            </a:xfrm>
            <a:custGeom>
              <a:rect b="b" l="l" r="r" t="t"/>
              <a:pathLst>
                <a:path extrusionOk="0" h="760831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742026"/>
                  </a:lnTo>
                  <a:cubicBezTo>
                    <a:pt x="2381733" y="747014"/>
                    <a:pt x="2379752" y="751797"/>
                    <a:pt x="2376225" y="755324"/>
                  </a:cubicBezTo>
                  <a:cubicBezTo>
                    <a:pt x="2372699" y="758850"/>
                    <a:pt x="2367916" y="760831"/>
                    <a:pt x="2362928" y="760831"/>
                  </a:cubicBezTo>
                  <a:lnTo>
                    <a:pt x="18805" y="760831"/>
                  </a:lnTo>
                  <a:cubicBezTo>
                    <a:pt x="13818" y="760831"/>
                    <a:pt x="9035" y="758850"/>
                    <a:pt x="5508" y="755324"/>
                  </a:cubicBezTo>
                  <a:cubicBezTo>
                    <a:pt x="1981" y="751797"/>
                    <a:pt x="0" y="747014"/>
                    <a:pt x="0" y="742026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1"/>
            <p:cNvSpPr txBox="1"/>
            <p:nvPr/>
          </p:nvSpPr>
          <p:spPr>
            <a:xfrm>
              <a:off x="0" y="-38100"/>
              <a:ext cx="2381733" cy="7989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Advocacy</a:t>
              </a:r>
              <a:endParaRPr/>
            </a:p>
          </p:txBody>
        </p:sp>
      </p:grpSp>
      <p:cxnSp>
        <p:nvCxnSpPr>
          <p:cNvPr id="310" name="Google Shape;310;p11"/>
          <p:cNvCxnSpPr/>
          <p:nvPr/>
        </p:nvCxnSpPr>
        <p:spPr>
          <a:xfrm>
            <a:off x="16858640" y="6497903"/>
            <a:ext cx="0" cy="69963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11" name="Google Shape;311;p11"/>
          <p:cNvGrpSpPr/>
          <p:nvPr/>
        </p:nvGrpSpPr>
        <p:grpSpPr>
          <a:xfrm>
            <a:off x="15829422" y="7151092"/>
            <a:ext cx="2058436" cy="690484"/>
            <a:chOff x="0" y="-38100"/>
            <a:chExt cx="2381733" cy="798931"/>
          </a:xfrm>
        </p:grpSpPr>
        <p:sp>
          <p:nvSpPr>
            <p:cNvPr id="312" name="Google Shape;312;p11"/>
            <p:cNvSpPr/>
            <p:nvPr/>
          </p:nvSpPr>
          <p:spPr>
            <a:xfrm>
              <a:off x="0" y="0"/>
              <a:ext cx="2381733" cy="760831"/>
            </a:xfrm>
            <a:custGeom>
              <a:rect b="b" l="l" r="r" t="t"/>
              <a:pathLst>
                <a:path extrusionOk="0" h="760831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742026"/>
                  </a:lnTo>
                  <a:cubicBezTo>
                    <a:pt x="2381733" y="747014"/>
                    <a:pt x="2379752" y="751797"/>
                    <a:pt x="2376225" y="755324"/>
                  </a:cubicBezTo>
                  <a:cubicBezTo>
                    <a:pt x="2372699" y="758850"/>
                    <a:pt x="2367916" y="760831"/>
                    <a:pt x="2362928" y="760831"/>
                  </a:cubicBezTo>
                  <a:lnTo>
                    <a:pt x="18805" y="760831"/>
                  </a:lnTo>
                  <a:cubicBezTo>
                    <a:pt x="13818" y="760831"/>
                    <a:pt x="9035" y="758850"/>
                    <a:pt x="5508" y="755324"/>
                  </a:cubicBezTo>
                  <a:cubicBezTo>
                    <a:pt x="1981" y="751797"/>
                    <a:pt x="0" y="747014"/>
                    <a:pt x="0" y="742026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1"/>
            <p:cNvSpPr txBox="1"/>
            <p:nvPr/>
          </p:nvSpPr>
          <p:spPr>
            <a:xfrm>
              <a:off x="0" y="-38100"/>
              <a:ext cx="2381733" cy="7989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Monitoramento</a:t>
              </a:r>
              <a:endParaRPr/>
            </a:p>
          </p:txBody>
        </p:sp>
      </p:grpSp>
      <p:cxnSp>
        <p:nvCxnSpPr>
          <p:cNvPr id="314" name="Google Shape;314;p11"/>
          <p:cNvCxnSpPr/>
          <p:nvPr/>
        </p:nvCxnSpPr>
        <p:spPr>
          <a:xfrm>
            <a:off x="8497293" y="6531730"/>
            <a:ext cx="0" cy="828170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" name="Google Shape;315;p11"/>
          <p:cNvCxnSpPr/>
          <p:nvPr/>
        </p:nvCxnSpPr>
        <p:spPr>
          <a:xfrm flipH="1" rot="10800000">
            <a:off x="14280964" y="6588014"/>
            <a:ext cx="2142772" cy="498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16" name="Google Shape;316;p11"/>
          <p:cNvGrpSpPr/>
          <p:nvPr/>
        </p:nvGrpSpPr>
        <p:grpSpPr>
          <a:xfrm>
            <a:off x="7478596" y="7184940"/>
            <a:ext cx="2058436" cy="657556"/>
            <a:chOff x="0" y="0"/>
            <a:chExt cx="2381733" cy="760831"/>
          </a:xfrm>
        </p:grpSpPr>
        <p:sp>
          <p:nvSpPr>
            <p:cNvPr id="317" name="Google Shape;317;p11"/>
            <p:cNvSpPr/>
            <p:nvPr/>
          </p:nvSpPr>
          <p:spPr>
            <a:xfrm>
              <a:off x="0" y="0"/>
              <a:ext cx="2381733" cy="760831"/>
            </a:xfrm>
            <a:custGeom>
              <a:rect b="b" l="l" r="r" t="t"/>
              <a:pathLst>
                <a:path extrusionOk="0" h="760831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742026"/>
                  </a:lnTo>
                  <a:cubicBezTo>
                    <a:pt x="2381733" y="747014"/>
                    <a:pt x="2379752" y="751797"/>
                    <a:pt x="2376225" y="755324"/>
                  </a:cubicBezTo>
                  <a:cubicBezTo>
                    <a:pt x="2372699" y="758850"/>
                    <a:pt x="2367916" y="760831"/>
                    <a:pt x="2362928" y="760831"/>
                  </a:cubicBezTo>
                  <a:lnTo>
                    <a:pt x="18805" y="760831"/>
                  </a:lnTo>
                  <a:cubicBezTo>
                    <a:pt x="13818" y="760831"/>
                    <a:pt x="9035" y="758850"/>
                    <a:pt x="5508" y="755324"/>
                  </a:cubicBezTo>
                  <a:cubicBezTo>
                    <a:pt x="1981" y="751797"/>
                    <a:pt x="0" y="747014"/>
                    <a:pt x="0" y="742026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1"/>
            <p:cNvSpPr txBox="1"/>
            <p:nvPr/>
          </p:nvSpPr>
          <p:spPr>
            <a:xfrm>
              <a:off x="0" y="9525"/>
              <a:ext cx="2381733" cy="7513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12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Comunicação</a:t>
              </a:r>
              <a:endParaRPr/>
            </a:p>
          </p:txBody>
        </p:sp>
      </p:grpSp>
      <p:sp>
        <p:nvSpPr>
          <p:cNvPr id="319" name="Google Shape;319;p11"/>
          <p:cNvSpPr/>
          <p:nvPr/>
        </p:nvSpPr>
        <p:spPr>
          <a:xfrm>
            <a:off x="8022474" y="6043739"/>
            <a:ext cx="970680" cy="1028659"/>
          </a:xfrm>
          <a:custGeom>
            <a:rect b="b" l="l" r="r" t="t"/>
            <a:pathLst>
              <a:path extrusionOk="0" h="1028659" w="970680">
                <a:moveTo>
                  <a:pt x="0" y="0"/>
                </a:moveTo>
                <a:lnTo>
                  <a:pt x="970680" y="0"/>
                </a:lnTo>
                <a:lnTo>
                  <a:pt x="970680" y="1028658"/>
                </a:lnTo>
                <a:lnTo>
                  <a:pt x="0" y="1028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11"/>
          <p:cNvSpPr/>
          <p:nvPr/>
        </p:nvSpPr>
        <p:spPr>
          <a:xfrm>
            <a:off x="8210538" y="6268414"/>
            <a:ext cx="594553" cy="579308"/>
          </a:xfrm>
          <a:custGeom>
            <a:rect b="b" l="l" r="r" t="t"/>
            <a:pathLst>
              <a:path extrusionOk="0" h="579308" w="594553">
                <a:moveTo>
                  <a:pt x="0" y="0"/>
                </a:moveTo>
                <a:lnTo>
                  <a:pt x="594552" y="0"/>
                </a:lnTo>
                <a:lnTo>
                  <a:pt x="594552" y="579308"/>
                </a:lnTo>
                <a:lnTo>
                  <a:pt x="0" y="5793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35039" l="-49634" r="-31743" t="-62231"/>
            </a:stretch>
          </a:blipFill>
          <a:ln>
            <a:noFill/>
          </a:ln>
        </p:spPr>
      </p:sp>
      <p:sp>
        <p:nvSpPr>
          <p:cNvPr id="321" name="Google Shape;321;p11"/>
          <p:cNvSpPr/>
          <p:nvPr/>
        </p:nvSpPr>
        <p:spPr>
          <a:xfrm>
            <a:off x="8132526" y="6263397"/>
            <a:ext cx="158133" cy="167579"/>
          </a:xfrm>
          <a:custGeom>
            <a:rect b="b" l="l" r="r" t="t"/>
            <a:pathLst>
              <a:path extrusionOk="0" h="167579" w="158133">
                <a:moveTo>
                  <a:pt x="0" y="0"/>
                </a:moveTo>
                <a:lnTo>
                  <a:pt x="158133" y="0"/>
                </a:lnTo>
                <a:lnTo>
                  <a:pt x="158133" y="167578"/>
                </a:lnTo>
                <a:lnTo>
                  <a:pt x="0" y="1675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11"/>
          <p:cNvSpPr/>
          <p:nvPr/>
        </p:nvSpPr>
        <p:spPr>
          <a:xfrm>
            <a:off x="8198250" y="6222034"/>
            <a:ext cx="158133" cy="167579"/>
          </a:xfrm>
          <a:custGeom>
            <a:rect b="b" l="l" r="r" t="t"/>
            <a:pathLst>
              <a:path extrusionOk="0" h="167579" w="158133">
                <a:moveTo>
                  <a:pt x="0" y="0"/>
                </a:moveTo>
                <a:lnTo>
                  <a:pt x="158134" y="0"/>
                </a:lnTo>
                <a:lnTo>
                  <a:pt x="158134" y="167578"/>
                </a:lnTo>
                <a:lnTo>
                  <a:pt x="0" y="1675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3" name="Google Shape;323;p11"/>
          <p:cNvGrpSpPr/>
          <p:nvPr/>
        </p:nvGrpSpPr>
        <p:grpSpPr>
          <a:xfrm>
            <a:off x="13481031" y="7184020"/>
            <a:ext cx="2058436" cy="657556"/>
            <a:chOff x="0" y="0"/>
            <a:chExt cx="2381733" cy="760831"/>
          </a:xfrm>
        </p:grpSpPr>
        <p:sp>
          <p:nvSpPr>
            <p:cNvPr id="324" name="Google Shape;324;p11"/>
            <p:cNvSpPr/>
            <p:nvPr/>
          </p:nvSpPr>
          <p:spPr>
            <a:xfrm>
              <a:off x="0" y="0"/>
              <a:ext cx="2381733" cy="760831"/>
            </a:xfrm>
            <a:custGeom>
              <a:rect b="b" l="l" r="r" t="t"/>
              <a:pathLst>
                <a:path extrusionOk="0" h="760831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742026"/>
                  </a:lnTo>
                  <a:cubicBezTo>
                    <a:pt x="2381733" y="747014"/>
                    <a:pt x="2379752" y="751797"/>
                    <a:pt x="2376225" y="755324"/>
                  </a:cubicBezTo>
                  <a:cubicBezTo>
                    <a:pt x="2372699" y="758850"/>
                    <a:pt x="2367916" y="760831"/>
                    <a:pt x="2362928" y="760831"/>
                  </a:cubicBezTo>
                  <a:lnTo>
                    <a:pt x="18805" y="760831"/>
                  </a:lnTo>
                  <a:cubicBezTo>
                    <a:pt x="13818" y="760831"/>
                    <a:pt x="9035" y="758850"/>
                    <a:pt x="5508" y="755324"/>
                  </a:cubicBezTo>
                  <a:cubicBezTo>
                    <a:pt x="1981" y="751797"/>
                    <a:pt x="0" y="747014"/>
                    <a:pt x="0" y="742026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1"/>
            <p:cNvSpPr txBox="1"/>
            <p:nvPr/>
          </p:nvSpPr>
          <p:spPr>
            <a:xfrm>
              <a:off x="0" y="47625"/>
              <a:ext cx="2381733" cy="713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91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Administrativo </a:t>
              </a:r>
              <a:endParaRPr/>
            </a:p>
            <a:p>
              <a:pPr indent="0" lvl="0" marL="0" marR="0" rtl="0" algn="ctr">
                <a:lnSpc>
                  <a:spcPct val="91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e financeiro</a:t>
              </a:r>
              <a:endParaRPr/>
            </a:p>
          </p:txBody>
        </p:sp>
      </p:grpSp>
      <p:sp>
        <p:nvSpPr>
          <p:cNvPr id="326" name="Google Shape;326;p11"/>
          <p:cNvSpPr/>
          <p:nvPr/>
        </p:nvSpPr>
        <p:spPr>
          <a:xfrm>
            <a:off x="14024910" y="6043739"/>
            <a:ext cx="970680" cy="1028659"/>
          </a:xfrm>
          <a:custGeom>
            <a:rect b="b" l="l" r="r" t="t"/>
            <a:pathLst>
              <a:path extrusionOk="0" h="1028659" w="970680">
                <a:moveTo>
                  <a:pt x="0" y="0"/>
                </a:moveTo>
                <a:lnTo>
                  <a:pt x="970680" y="0"/>
                </a:lnTo>
                <a:lnTo>
                  <a:pt x="970680" y="1028658"/>
                </a:lnTo>
                <a:lnTo>
                  <a:pt x="0" y="1028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p11"/>
          <p:cNvSpPr/>
          <p:nvPr/>
        </p:nvSpPr>
        <p:spPr>
          <a:xfrm>
            <a:off x="14214452" y="6279440"/>
            <a:ext cx="591595" cy="517983"/>
          </a:xfrm>
          <a:custGeom>
            <a:rect b="b" l="l" r="r" t="t"/>
            <a:pathLst>
              <a:path extrusionOk="0" h="517983" w="591595">
                <a:moveTo>
                  <a:pt x="0" y="0"/>
                </a:moveTo>
                <a:lnTo>
                  <a:pt x="591595" y="0"/>
                </a:lnTo>
                <a:lnTo>
                  <a:pt x="591595" y="517983"/>
                </a:lnTo>
                <a:lnTo>
                  <a:pt x="0" y="5179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62262" l="-52670" r="-47110" t="-79541"/>
            </a:stretch>
          </a:blipFill>
          <a:ln>
            <a:noFill/>
          </a:ln>
        </p:spPr>
      </p:sp>
      <p:grpSp>
        <p:nvGrpSpPr>
          <p:cNvPr id="328" name="Google Shape;328;p11"/>
          <p:cNvGrpSpPr/>
          <p:nvPr/>
        </p:nvGrpSpPr>
        <p:grpSpPr>
          <a:xfrm>
            <a:off x="14168407" y="6235578"/>
            <a:ext cx="154702" cy="154702"/>
            <a:chOff x="0" y="0"/>
            <a:chExt cx="812800" cy="812800"/>
          </a:xfrm>
        </p:grpSpPr>
        <p:sp>
          <p:nvSpPr>
            <p:cNvPr id="329" name="Google Shape;329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82D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325" lIns="6325" spcFirstLastPara="1" rIns="6325" wrap="square" tIns="6325">
              <a:noAutofit/>
            </a:bodyPr>
            <a:lstStyle/>
            <a:p>
              <a:pPr indent="0" lvl="0" marL="0" marR="0" rtl="0" algn="ctr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11"/>
          <p:cNvGrpSpPr/>
          <p:nvPr/>
        </p:nvGrpSpPr>
        <p:grpSpPr>
          <a:xfrm>
            <a:off x="14727598" y="6226213"/>
            <a:ext cx="102078" cy="135313"/>
            <a:chOff x="0" y="0"/>
            <a:chExt cx="613163" cy="812800"/>
          </a:xfrm>
        </p:grpSpPr>
        <p:sp>
          <p:nvSpPr>
            <p:cNvPr id="332" name="Google Shape;332;p11"/>
            <p:cNvSpPr/>
            <p:nvPr/>
          </p:nvSpPr>
          <p:spPr>
            <a:xfrm>
              <a:off x="0" y="0"/>
              <a:ext cx="613163" cy="812800"/>
            </a:xfrm>
            <a:custGeom>
              <a:rect b="b" l="l" r="r" t="t"/>
              <a:pathLst>
                <a:path extrusionOk="0" h="812800" w="613163">
                  <a:moveTo>
                    <a:pt x="306582" y="0"/>
                  </a:moveTo>
                  <a:cubicBezTo>
                    <a:pt x="137261" y="0"/>
                    <a:pt x="0" y="181951"/>
                    <a:pt x="0" y="406400"/>
                  </a:cubicBezTo>
                  <a:cubicBezTo>
                    <a:pt x="0" y="630849"/>
                    <a:pt x="137261" y="812800"/>
                    <a:pt x="306582" y="812800"/>
                  </a:cubicBezTo>
                  <a:cubicBezTo>
                    <a:pt x="475902" y="812800"/>
                    <a:pt x="613163" y="630849"/>
                    <a:pt x="613163" y="406400"/>
                  </a:cubicBezTo>
                  <a:cubicBezTo>
                    <a:pt x="613163" y="181951"/>
                    <a:pt x="475902" y="0"/>
                    <a:pt x="306582" y="0"/>
                  </a:cubicBezTo>
                  <a:close/>
                </a:path>
              </a:pathLst>
            </a:custGeom>
            <a:solidFill>
              <a:srgbClr val="482D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1"/>
            <p:cNvSpPr txBox="1"/>
            <p:nvPr/>
          </p:nvSpPr>
          <p:spPr>
            <a:xfrm>
              <a:off x="57484" y="57150"/>
              <a:ext cx="498195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25" lIns="5525" spcFirstLastPara="1" rIns="5525" wrap="square" tIns="5525">
              <a:noAutofit/>
            </a:bodyPr>
            <a:lstStyle/>
            <a:p>
              <a:pPr indent="0" lvl="0" marL="0" marR="0" rtl="0" algn="ctr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4" name="Google Shape;334;p11"/>
          <p:cNvSpPr/>
          <p:nvPr/>
        </p:nvSpPr>
        <p:spPr>
          <a:xfrm>
            <a:off x="12197887" y="4318769"/>
            <a:ext cx="970680" cy="1028659"/>
          </a:xfrm>
          <a:custGeom>
            <a:rect b="b" l="l" r="r" t="t"/>
            <a:pathLst>
              <a:path extrusionOk="0" h="1028659" w="970680">
                <a:moveTo>
                  <a:pt x="0" y="0"/>
                </a:moveTo>
                <a:lnTo>
                  <a:pt x="970680" y="0"/>
                </a:lnTo>
                <a:lnTo>
                  <a:pt x="970680" y="1028659"/>
                </a:lnTo>
                <a:lnTo>
                  <a:pt x="0" y="1028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11"/>
          <p:cNvSpPr/>
          <p:nvPr/>
        </p:nvSpPr>
        <p:spPr>
          <a:xfrm>
            <a:off x="12364760" y="4456697"/>
            <a:ext cx="636933" cy="739057"/>
          </a:xfrm>
          <a:custGeom>
            <a:rect b="b" l="l" r="r" t="t"/>
            <a:pathLst>
              <a:path extrusionOk="0" h="739057" w="636933">
                <a:moveTo>
                  <a:pt x="0" y="0"/>
                </a:moveTo>
                <a:lnTo>
                  <a:pt x="636933" y="0"/>
                </a:lnTo>
                <a:lnTo>
                  <a:pt x="636933" y="739057"/>
                </a:lnTo>
                <a:lnTo>
                  <a:pt x="0" y="739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6" name="Google Shape;336;p11"/>
          <p:cNvGrpSpPr/>
          <p:nvPr/>
        </p:nvGrpSpPr>
        <p:grpSpPr>
          <a:xfrm>
            <a:off x="11654009" y="3330219"/>
            <a:ext cx="2058436" cy="910397"/>
            <a:chOff x="0" y="0"/>
            <a:chExt cx="2381733" cy="1053383"/>
          </a:xfrm>
        </p:grpSpPr>
        <p:sp>
          <p:nvSpPr>
            <p:cNvPr id="337" name="Google Shape;337;p11"/>
            <p:cNvSpPr/>
            <p:nvPr/>
          </p:nvSpPr>
          <p:spPr>
            <a:xfrm>
              <a:off x="0" y="0"/>
              <a:ext cx="2381733" cy="1053383"/>
            </a:xfrm>
            <a:custGeom>
              <a:rect b="b" l="l" r="r" t="t"/>
              <a:pathLst>
                <a:path extrusionOk="0" h="1053383" w="2381733">
                  <a:moveTo>
                    <a:pt x="18805" y="0"/>
                  </a:moveTo>
                  <a:lnTo>
                    <a:pt x="2362928" y="0"/>
                  </a:lnTo>
                  <a:cubicBezTo>
                    <a:pt x="2367916" y="0"/>
                    <a:pt x="2372699" y="1981"/>
                    <a:pt x="2376225" y="5508"/>
                  </a:cubicBezTo>
                  <a:cubicBezTo>
                    <a:pt x="2379752" y="9035"/>
                    <a:pt x="2381733" y="13818"/>
                    <a:pt x="2381733" y="18805"/>
                  </a:cubicBezTo>
                  <a:lnTo>
                    <a:pt x="2381733" y="1034578"/>
                  </a:lnTo>
                  <a:cubicBezTo>
                    <a:pt x="2381733" y="1039566"/>
                    <a:pt x="2379752" y="1044349"/>
                    <a:pt x="2376225" y="1047875"/>
                  </a:cubicBezTo>
                  <a:cubicBezTo>
                    <a:pt x="2372699" y="1051402"/>
                    <a:pt x="2367916" y="1053383"/>
                    <a:pt x="2362928" y="1053383"/>
                  </a:cubicBezTo>
                  <a:lnTo>
                    <a:pt x="18805" y="1053383"/>
                  </a:lnTo>
                  <a:cubicBezTo>
                    <a:pt x="13818" y="1053383"/>
                    <a:pt x="9035" y="1051402"/>
                    <a:pt x="5508" y="1047875"/>
                  </a:cubicBezTo>
                  <a:cubicBezTo>
                    <a:pt x="1981" y="1044349"/>
                    <a:pt x="0" y="1039566"/>
                    <a:pt x="0" y="1034578"/>
                  </a:cubicBezTo>
                  <a:lnTo>
                    <a:pt x="0" y="18805"/>
                  </a:lnTo>
                  <a:cubicBezTo>
                    <a:pt x="0" y="13818"/>
                    <a:pt x="1981" y="9035"/>
                    <a:pt x="5508" y="5508"/>
                  </a:cubicBezTo>
                  <a:cubicBezTo>
                    <a:pt x="9035" y="1981"/>
                    <a:pt x="13818" y="0"/>
                    <a:pt x="18805" y="0"/>
                  </a:cubicBezTo>
                  <a:close/>
                </a:path>
              </a:pathLst>
            </a:custGeom>
            <a:solidFill>
              <a:srgbClr val="F5E6C9"/>
            </a:solidFill>
            <a:ln cap="sq" cmpd="sng" w="19050">
              <a:solidFill>
                <a:srgbClr val="482D2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1"/>
            <p:cNvSpPr txBox="1"/>
            <p:nvPr/>
          </p:nvSpPr>
          <p:spPr>
            <a:xfrm>
              <a:off x="0" y="38100"/>
              <a:ext cx="2381733" cy="1015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25" lIns="5225" spcFirstLastPara="1" rIns="5225" wrap="square" tIns="5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Diretoria: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Superintendente/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99" u="none" cap="none" strike="noStrike">
                  <a:solidFill>
                    <a:srgbClr val="482D22"/>
                  </a:solidFill>
                  <a:latin typeface="Albert Sans"/>
                  <a:ea typeface="Albert Sans"/>
                  <a:cs typeface="Albert Sans"/>
                  <a:sym typeface="Albert Sans"/>
                </a:rPr>
                <a:t>Presidente</a:t>
              </a:r>
              <a:endParaRPr/>
            </a:p>
          </p:txBody>
        </p:sp>
      </p:grpSp>
      <p:sp>
        <p:nvSpPr>
          <p:cNvPr id="339" name="Google Shape;339;p11"/>
          <p:cNvSpPr/>
          <p:nvPr/>
        </p:nvSpPr>
        <p:spPr>
          <a:xfrm>
            <a:off x="12197887" y="2190933"/>
            <a:ext cx="970680" cy="1028659"/>
          </a:xfrm>
          <a:custGeom>
            <a:rect b="b" l="l" r="r" t="t"/>
            <a:pathLst>
              <a:path extrusionOk="0" h="1028659" w="970680">
                <a:moveTo>
                  <a:pt x="0" y="0"/>
                </a:moveTo>
                <a:lnTo>
                  <a:pt x="970680" y="0"/>
                </a:lnTo>
                <a:lnTo>
                  <a:pt x="970680" y="1028659"/>
                </a:lnTo>
                <a:lnTo>
                  <a:pt x="0" y="1028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0" name="Google Shape;340;p11"/>
          <p:cNvSpPr/>
          <p:nvPr/>
        </p:nvSpPr>
        <p:spPr>
          <a:xfrm>
            <a:off x="12352290" y="2344535"/>
            <a:ext cx="717927" cy="907530"/>
          </a:xfrm>
          <a:custGeom>
            <a:rect b="b" l="l" r="r" t="t"/>
            <a:pathLst>
              <a:path extrusionOk="0" h="907530" w="717927">
                <a:moveTo>
                  <a:pt x="0" y="0"/>
                </a:moveTo>
                <a:lnTo>
                  <a:pt x="717927" y="0"/>
                </a:lnTo>
                <a:lnTo>
                  <a:pt x="717927" y="907530"/>
                </a:lnTo>
                <a:lnTo>
                  <a:pt x="0" y="9075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-24639" l="0" r="-153171" t="-62165"/>
            </a:stretch>
          </a:blipFill>
          <a:ln>
            <a:noFill/>
          </a:ln>
        </p:spPr>
      </p:sp>
      <p:sp>
        <p:nvSpPr>
          <p:cNvPr id="341" name="Google Shape;341;p11"/>
          <p:cNvSpPr/>
          <p:nvPr/>
        </p:nvSpPr>
        <p:spPr>
          <a:xfrm>
            <a:off x="8040676" y="8117927"/>
            <a:ext cx="934276" cy="934276"/>
          </a:xfrm>
          <a:custGeom>
            <a:rect b="b" l="l" r="r" t="t"/>
            <a:pathLst>
              <a:path extrusionOk="0" h="934276" w="934276">
                <a:moveTo>
                  <a:pt x="0" y="0"/>
                </a:moveTo>
                <a:lnTo>
                  <a:pt x="934276" y="0"/>
                </a:lnTo>
                <a:lnTo>
                  <a:pt x="934276" y="934276"/>
                </a:lnTo>
                <a:lnTo>
                  <a:pt x="0" y="9342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1"/>
          <p:cNvSpPr/>
          <p:nvPr/>
        </p:nvSpPr>
        <p:spPr>
          <a:xfrm>
            <a:off x="14332138" y="8119105"/>
            <a:ext cx="931921" cy="931921"/>
          </a:xfrm>
          <a:custGeom>
            <a:rect b="b" l="l" r="r" t="t"/>
            <a:pathLst>
              <a:path extrusionOk="0" h="931921" w="931921">
                <a:moveTo>
                  <a:pt x="0" y="0"/>
                </a:moveTo>
                <a:lnTo>
                  <a:pt x="931921" y="0"/>
                </a:lnTo>
                <a:lnTo>
                  <a:pt x="931921" y="931920"/>
                </a:lnTo>
                <a:lnTo>
                  <a:pt x="0" y="931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11"/>
          <p:cNvSpPr/>
          <p:nvPr/>
        </p:nvSpPr>
        <p:spPr>
          <a:xfrm>
            <a:off x="16357924" y="8119105"/>
            <a:ext cx="931921" cy="931921"/>
          </a:xfrm>
          <a:custGeom>
            <a:rect b="b" l="l" r="r" t="t"/>
            <a:pathLst>
              <a:path extrusionOk="0" h="931921" w="931921">
                <a:moveTo>
                  <a:pt x="0" y="0"/>
                </a:moveTo>
                <a:lnTo>
                  <a:pt x="931921" y="0"/>
                </a:lnTo>
                <a:lnTo>
                  <a:pt x="931921" y="931920"/>
                </a:lnTo>
                <a:lnTo>
                  <a:pt x="0" y="931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11"/>
          <p:cNvSpPr/>
          <p:nvPr/>
        </p:nvSpPr>
        <p:spPr>
          <a:xfrm>
            <a:off x="12456890" y="8090673"/>
            <a:ext cx="931921" cy="931921"/>
          </a:xfrm>
          <a:custGeom>
            <a:rect b="b" l="l" r="r" t="t"/>
            <a:pathLst>
              <a:path extrusionOk="0" h="931921" w="931921">
                <a:moveTo>
                  <a:pt x="0" y="0"/>
                </a:moveTo>
                <a:lnTo>
                  <a:pt x="931920" y="0"/>
                </a:lnTo>
                <a:lnTo>
                  <a:pt x="931920" y="931920"/>
                </a:lnTo>
                <a:lnTo>
                  <a:pt x="0" y="931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11"/>
          <p:cNvSpPr/>
          <p:nvPr/>
        </p:nvSpPr>
        <p:spPr>
          <a:xfrm>
            <a:off x="16373300" y="6042818"/>
            <a:ext cx="970680" cy="1028659"/>
          </a:xfrm>
          <a:custGeom>
            <a:rect b="b" l="l" r="r" t="t"/>
            <a:pathLst>
              <a:path extrusionOk="0" h="1028659" w="970680">
                <a:moveTo>
                  <a:pt x="0" y="0"/>
                </a:moveTo>
                <a:lnTo>
                  <a:pt x="970680" y="0"/>
                </a:lnTo>
                <a:lnTo>
                  <a:pt x="970680" y="1028659"/>
                </a:lnTo>
                <a:lnTo>
                  <a:pt x="0" y="1028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11"/>
          <p:cNvSpPr/>
          <p:nvPr/>
        </p:nvSpPr>
        <p:spPr>
          <a:xfrm>
            <a:off x="16423737" y="6296338"/>
            <a:ext cx="869805" cy="438858"/>
          </a:xfrm>
          <a:custGeom>
            <a:rect b="b" l="l" r="r" t="t"/>
            <a:pathLst>
              <a:path extrusionOk="0" h="438858" w="869805">
                <a:moveTo>
                  <a:pt x="0" y="0"/>
                </a:moveTo>
                <a:lnTo>
                  <a:pt x="869805" y="0"/>
                </a:lnTo>
                <a:lnTo>
                  <a:pt x="869805" y="438858"/>
                </a:lnTo>
                <a:lnTo>
                  <a:pt x="0" y="438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-98196" l="0" r="0" t="0"/>
            </a:stretch>
          </a:blipFill>
          <a:ln>
            <a:noFill/>
          </a:ln>
        </p:spPr>
      </p:sp>
      <p:sp>
        <p:nvSpPr>
          <p:cNvPr id="347" name="Google Shape;347;p11"/>
          <p:cNvSpPr txBox="1"/>
          <p:nvPr/>
        </p:nvSpPr>
        <p:spPr>
          <a:xfrm>
            <a:off x="1051355" y="1333013"/>
            <a:ext cx="8826157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ORGANOGRAMA</a:t>
            </a:r>
            <a:endParaRPr/>
          </a:p>
        </p:txBody>
      </p:sp>
      <p:sp>
        <p:nvSpPr>
          <p:cNvPr id="348" name="Google Shape;348;p11"/>
          <p:cNvSpPr txBox="1"/>
          <p:nvPr/>
        </p:nvSpPr>
        <p:spPr>
          <a:xfrm>
            <a:off x="1051355" y="2824413"/>
            <a:ext cx="10084438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Organograma da nossa estrutura organizacional</a:t>
            </a:r>
            <a:endParaRPr/>
          </a:p>
        </p:txBody>
      </p:sp>
      <p:cxnSp>
        <p:nvCxnSpPr>
          <p:cNvPr id="349" name="Google Shape;349;p11"/>
          <p:cNvCxnSpPr/>
          <p:nvPr/>
        </p:nvCxnSpPr>
        <p:spPr>
          <a:xfrm>
            <a:off x="14510250" y="6497903"/>
            <a:ext cx="0" cy="699639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0" name="Google Shape;350;p11"/>
          <p:cNvCxnSpPr/>
          <p:nvPr/>
        </p:nvCxnSpPr>
        <p:spPr>
          <a:xfrm flipH="1" rot="10800000">
            <a:off x="8774967" y="6588014"/>
            <a:ext cx="1838095" cy="1"/>
          </a:xfrm>
          <a:prstGeom prst="straightConnector1">
            <a:avLst/>
          </a:prstGeom>
          <a:noFill/>
          <a:ln cap="flat" cmpd="sng" w="19050">
            <a:solidFill>
              <a:srgbClr val="482D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1" name="Google Shape;351;p11"/>
          <p:cNvSpPr/>
          <p:nvPr/>
        </p:nvSpPr>
        <p:spPr>
          <a:xfrm>
            <a:off x="10391296" y="8119105"/>
            <a:ext cx="931921" cy="931921"/>
          </a:xfrm>
          <a:custGeom>
            <a:rect b="b" l="l" r="r" t="t"/>
            <a:pathLst>
              <a:path extrusionOk="0" h="931921" w="931921">
                <a:moveTo>
                  <a:pt x="0" y="0"/>
                </a:moveTo>
                <a:lnTo>
                  <a:pt x="931921" y="0"/>
                </a:lnTo>
                <a:lnTo>
                  <a:pt x="931921" y="931920"/>
                </a:lnTo>
                <a:lnTo>
                  <a:pt x="0" y="931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"/>
          <p:cNvSpPr txBox="1"/>
          <p:nvPr/>
        </p:nvSpPr>
        <p:spPr>
          <a:xfrm>
            <a:off x="1051355" y="1333013"/>
            <a:ext cx="10323851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TRANSPARÊNCIA</a:t>
            </a:r>
            <a:endParaRPr/>
          </a:p>
        </p:txBody>
      </p:sp>
      <p:sp>
        <p:nvSpPr>
          <p:cNvPr id="357" name="Google Shape;357;p12"/>
          <p:cNvSpPr txBox="1"/>
          <p:nvPr/>
        </p:nvSpPr>
        <p:spPr>
          <a:xfrm>
            <a:off x="1051355" y="2824413"/>
            <a:ext cx="14785608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No site do ISPN, você pode acessar as nossas políticas e procedimentos</a:t>
            </a:r>
            <a:endParaRPr/>
          </a:p>
        </p:txBody>
      </p:sp>
      <p:grpSp>
        <p:nvGrpSpPr>
          <p:cNvPr id="358" name="Google Shape;358;p12"/>
          <p:cNvGrpSpPr/>
          <p:nvPr/>
        </p:nvGrpSpPr>
        <p:grpSpPr>
          <a:xfrm>
            <a:off x="1051350" y="4297975"/>
            <a:ext cx="9787303" cy="4260376"/>
            <a:chOff x="0" y="-95250"/>
            <a:chExt cx="2900887" cy="1326600"/>
          </a:xfrm>
        </p:grpSpPr>
        <p:sp>
          <p:nvSpPr>
            <p:cNvPr id="359" name="Google Shape;359;p12"/>
            <p:cNvSpPr/>
            <p:nvPr/>
          </p:nvSpPr>
          <p:spPr>
            <a:xfrm>
              <a:off x="0" y="0"/>
              <a:ext cx="2900887" cy="1231350"/>
            </a:xfrm>
            <a:custGeom>
              <a:rect b="b" l="l" r="r" t="t"/>
              <a:pathLst>
                <a:path extrusionOk="0" h="1231350" w="2900887">
                  <a:moveTo>
                    <a:pt x="19663" y="0"/>
                  </a:moveTo>
                  <a:lnTo>
                    <a:pt x="2881224" y="0"/>
                  </a:lnTo>
                  <a:cubicBezTo>
                    <a:pt x="2892084" y="0"/>
                    <a:pt x="2900887" y="8803"/>
                    <a:pt x="2900887" y="19663"/>
                  </a:cubicBezTo>
                  <a:lnTo>
                    <a:pt x="2900887" y="1211687"/>
                  </a:lnTo>
                  <a:cubicBezTo>
                    <a:pt x="2900887" y="1216902"/>
                    <a:pt x="2898815" y="1221903"/>
                    <a:pt x="2895128" y="1225590"/>
                  </a:cubicBezTo>
                  <a:cubicBezTo>
                    <a:pt x="2891440" y="1229278"/>
                    <a:pt x="2886439" y="1231350"/>
                    <a:pt x="2881224" y="1231350"/>
                  </a:cubicBezTo>
                  <a:lnTo>
                    <a:pt x="19663" y="1231350"/>
                  </a:lnTo>
                  <a:cubicBezTo>
                    <a:pt x="8803" y="1231350"/>
                    <a:pt x="0" y="1222546"/>
                    <a:pt x="0" y="1211687"/>
                  </a:cubicBezTo>
                  <a:lnTo>
                    <a:pt x="0" y="19663"/>
                  </a:lnTo>
                  <a:cubicBezTo>
                    <a:pt x="0" y="14448"/>
                    <a:pt x="2072" y="9447"/>
                    <a:pt x="5759" y="5759"/>
                  </a:cubicBezTo>
                  <a:cubicBezTo>
                    <a:pt x="9447" y="2072"/>
                    <a:pt x="14448" y="0"/>
                    <a:pt x="19663" y="0"/>
                  </a:cubicBezTo>
                  <a:close/>
                </a:path>
              </a:pathLst>
            </a:custGeom>
            <a:noFill/>
            <a:ln cap="rnd" cmpd="sng" w="32200">
              <a:solidFill>
                <a:srgbClr val="88B25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7250" lIns="77250" spcFirstLastPara="1" rIns="77250" wrap="square" tIns="77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2"/>
            <p:cNvSpPr txBox="1"/>
            <p:nvPr/>
          </p:nvSpPr>
          <p:spPr>
            <a:xfrm>
              <a:off x="0" y="-95250"/>
              <a:ext cx="2900887" cy="132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925" lIns="42925" spcFirstLastPara="1" rIns="42925" wrap="square" tIns="4292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5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1" name="Google Shape;361;p12"/>
          <p:cNvSpPr txBox="1"/>
          <p:nvPr/>
        </p:nvSpPr>
        <p:spPr>
          <a:xfrm>
            <a:off x="1051350" y="4641523"/>
            <a:ext cx="11646900" cy="29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9079" lvl="1" marL="518157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281F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Relatórios Anuais;</a:t>
            </a:r>
            <a:endParaRPr b="0" i="0" sz="2399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79" lvl="1" marL="518157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281F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Código de Ética e Conduta | valores, princípios e posturas;</a:t>
            </a:r>
            <a:endParaRPr b="0" i="0" sz="2399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79" lvl="1" marL="518157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281F"/>
              </a:buClr>
              <a:buSzPts val="2399"/>
              <a:buFont typeface="Arial"/>
              <a:buChar char="•"/>
            </a:pPr>
            <a:r>
              <a:rPr b="0" i="0" lang="en-US" sz="2399" u="sng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Política de Privacidade</a:t>
            </a:r>
            <a:r>
              <a:rPr b="0" i="0" lang="en-US" sz="2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2399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79" lvl="1" marL="518157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281F"/>
              </a:buClr>
              <a:buSzPts val="2399"/>
              <a:buFont typeface="Arial"/>
              <a:buChar char="•"/>
            </a:pPr>
            <a:r>
              <a:rPr b="0" i="0" lang="en-US" sz="2399" u="sng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Política de Proteção de Pessoas em Situação de Vulnerabilidade</a:t>
            </a:r>
            <a:r>
              <a:rPr b="0" i="0" lang="en-US" sz="2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2399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79" lvl="1" marL="518158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281F"/>
              </a:buClr>
              <a:buSzPts val="2399"/>
              <a:buFont typeface="Arial"/>
              <a:buChar char="•"/>
            </a:pPr>
            <a:r>
              <a:rPr b="0" i="0" lang="en-US" sz="2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Ouvidoria | canal de sugestões e denúncias.</a:t>
            </a:r>
            <a:endParaRPr/>
          </a:p>
        </p:txBody>
      </p:sp>
      <p:sp>
        <p:nvSpPr>
          <p:cNvPr id="362" name="Google Shape;362;p12"/>
          <p:cNvSpPr/>
          <p:nvPr/>
        </p:nvSpPr>
        <p:spPr>
          <a:xfrm rot="-10637933">
            <a:off x="13325897" y="6493434"/>
            <a:ext cx="5022132" cy="4028224"/>
          </a:xfrm>
          <a:custGeom>
            <a:rect b="b" l="l" r="r" t="t"/>
            <a:pathLst>
              <a:path extrusionOk="0" h="4028224" w="5022132">
                <a:moveTo>
                  <a:pt x="0" y="0"/>
                </a:moveTo>
                <a:lnTo>
                  <a:pt x="5022133" y="0"/>
                </a:lnTo>
                <a:lnTo>
                  <a:pt x="5022133" y="4028224"/>
                </a:lnTo>
                <a:lnTo>
                  <a:pt x="0" y="40282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3279" r="0" t="-2149"/>
            </a:stretch>
          </a:blipFill>
          <a:ln>
            <a:noFill/>
          </a:ln>
        </p:spPr>
      </p:sp>
      <p:sp>
        <p:nvSpPr>
          <p:cNvPr id="363" name="Google Shape;363;p12"/>
          <p:cNvSpPr/>
          <p:nvPr/>
        </p:nvSpPr>
        <p:spPr>
          <a:xfrm flipH="1" rot="-4479556">
            <a:off x="14034282" y="-8595370"/>
            <a:ext cx="8810977" cy="12649492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2"/>
          <p:cNvSpPr/>
          <p:nvPr/>
        </p:nvSpPr>
        <p:spPr>
          <a:xfrm rot="9724254">
            <a:off x="14223489" y="-825147"/>
            <a:ext cx="6688120" cy="4434561"/>
          </a:xfrm>
          <a:custGeom>
            <a:rect b="b" l="l" r="r" t="t"/>
            <a:pathLst>
              <a:path extrusionOk="0" h="4434561" w="6688120">
                <a:moveTo>
                  <a:pt x="0" y="0"/>
                </a:moveTo>
                <a:lnTo>
                  <a:pt x="6688121" y="0"/>
                </a:lnTo>
                <a:lnTo>
                  <a:pt x="6688121" y="4434561"/>
                </a:lnTo>
                <a:lnTo>
                  <a:pt x="0" y="4434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5" name="Google Shape;365;p12"/>
          <p:cNvGrpSpPr/>
          <p:nvPr/>
        </p:nvGrpSpPr>
        <p:grpSpPr>
          <a:xfrm>
            <a:off x="12251726" y="4055592"/>
            <a:ext cx="3588856" cy="1092670"/>
            <a:chOff x="-4825" y="-3843"/>
            <a:chExt cx="4785142" cy="1456894"/>
          </a:xfrm>
        </p:grpSpPr>
        <p:sp>
          <p:nvSpPr>
            <p:cNvPr id="366" name="Google Shape;366;p12"/>
            <p:cNvSpPr/>
            <p:nvPr/>
          </p:nvSpPr>
          <p:spPr>
            <a:xfrm>
              <a:off x="-4825" y="-3843"/>
              <a:ext cx="4785142" cy="1168342"/>
            </a:xfrm>
            <a:custGeom>
              <a:rect b="b" l="l" r="r" t="t"/>
              <a:pathLst>
                <a:path extrusionOk="0" h="3860800" w="12594611">
                  <a:moveTo>
                    <a:pt x="11732281" y="0"/>
                  </a:moveTo>
                  <a:lnTo>
                    <a:pt x="862330" y="0"/>
                  </a:lnTo>
                  <a:cubicBezTo>
                    <a:pt x="389890" y="0"/>
                    <a:pt x="0" y="389890"/>
                    <a:pt x="0" y="862330"/>
                  </a:cubicBezTo>
                  <a:lnTo>
                    <a:pt x="0" y="2998470"/>
                  </a:lnTo>
                  <a:cubicBezTo>
                    <a:pt x="0" y="3470910"/>
                    <a:pt x="389890" y="3860800"/>
                    <a:pt x="862330" y="3860800"/>
                  </a:cubicBezTo>
                  <a:lnTo>
                    <a:pt x="11732281" y="3860800"/>
                  </a:lnTo>
                  <a:cubicBezTo>
                    <a:pt x="12204721" y="3860800"/>
                    <a:pt x="12594611" y="3470910"/>
                    <a:pt x="12594611" y="2998470"/>
                  </a:cubicBezTo>
                  <a:lnTo>
                    <a:pt x="12594611" y="862330"/>
                  </a:lnTo>
                  <a:cubicBezTo>
                    <a:pt x="12594610" y="389890"/>
                    <a:pt x="12204720" y="0"/>
                    <a:pt x="11732281" y="0"/>
                  </a:cubicBezTo>
                  <a:close/>
                  <a:moveTo>
                    <a:pt x="12404110" y="927100"/>
                  </a:moveTo>
                  <a:lnTo>
                    <a:pt x="12404110" y="2998470"/>
                  </a:lnTo>
                  <a:cubicBezTo>
                    <a:pt x="12404110" y="3365500"/>
                    <a:pt x="12099310" y="3670300"/>
                    <a:pt x="11732281" y="3670300"/>
                  </a:cubicBezTo>
                  <a:lnTo>
                    <a:pt x="862330" y="3670300"/>
                  </a:lnTo>
                  <a:cubicBezTo>
                    <a:pt x="495300" y="3670300"/>
                    <a:pt x="190500" y="3365500"/>
                    <a:pt x="190500" y="2998470"/>
                  </a:cubicBezTo>
                  <a:lnTo>
                    <a:pt x="190500" y="862330"/>
                  </a:lnTo>
                  <a:cubicBezTo>
                    <a:pt x="190500" y="495300"/>
                    <a:pt x="495300" y="190500"/>
                    <a:pt x="862330" y="190500"/>
                  </a:cubicBezTo>
                  <a:lnTo>
                    <a:pt x="11732281" y="190500"/>
                  </a:lnTo>
                  <a:cubicBezTo>
                    <a:pt x="12099310" y="190500"/>
                    <a:pt x="12404110" y="495300"/>
                    <a:pt x="12404110" y="862330"/>
                  </a:cubicBezTo>
                  <a:lnTo>
                    <a:pt x="12404110" y="927100"/>
                  </a:lnTo>
                  <a:close/>
                </a:path>
              </a:pathLst>
            </a:custGeom>
            <a:solidFill>
              <a:srgbClr val="88B2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2"/>
            <p:cNvSpPr/>
            <p:nvPr/>
          </p:nvSpPr>
          <p:spPr>
            <a:xfrm>
              <a:off x="3805836" y="676517"/>
              <a:ext cx="776534" cy="776534"/>
            </a:xfrm>
            <a:custGeom>
              <a:rect b="b" l="l" r="r" t="t"/>
              <a:pathLst>
                <a:path extrusionOk="0" h="776534" w="776534">
                  <a:moveTo>
                    <a:pt x="0" y="0"/>
                  </a:moveTo>
                  <a:lnTo>
                    <a:pt x="776534" y="0"/>
                  </a:lnTo>
                  <a:lnTo>
                    <a:pt x="776534" y="776534"/>
                  </a:lnTo>
                  <a:lnTo>
                    <a:pt x="0" y="7765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8" name="Google Shape;368;p12"/>
            <p:cNvSpPr txBox="1"/>
            <p:nvPr/>
          </p:nvSpPr>
          <p:spPr>
            <a:xfrm>
              <a:off x="490027" y="371476"/>
              <a:ext cx="3795436" cy="446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96" u="sng" cap="none" strike="noStrike">
                  <a:solidFill>
                    <a:srgbClr val="006F3D"/>
                  </a:solidFill>
                  <a:latin typeface="Albert Sans"/>
                  <a:ea typeface="Albert Sans"/>
                  <a:cs typeface="Albert Sans"/>
                  <a:sym typeface="Albert Sans"/>
                  <a:hlinkClick r:id="rId8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ACESSE O SITE</a:t>
              </a:r>
              <a:endParaRPr/>
            </a:p>
          </p:txBody>
        </p:sp>
      </p:grpSp>
    </p:spTree>
  </p:cSld>
  <p:clrMapOvr>
    <a:masterClrMapping/>
  </p:clrMapOvr>
  <p:transition>
    <p:wipe dir="l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8554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3"/>
          <p:cNvSpPr/>
          <p:nvPr/>
        </p:nvSpPr>
        <p:spPr>
          <a:xfrm flipH="1" rot="-2488155">
            <a:off x="14468106" y="-8322901"/>
            <a:ext cx="10129296" cy="14542138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F5E7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3"/>
          <p:cNvSpPr/>
          <p:nvPr/>
        </p:nvSpPr>
        <p:spPr>
          <a:xfrm rot="-3174705">
            <a:off x="14602686" y="8244457"/>
            <a:ext cx="4625257" cy="3066778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8"/>
                </a:lnTo>
                <a:lnTo>
                  <a:pt x="0" y="3066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13"/>
          <p:cNvSpPr/>
          <p:nvPr/>
        </p:nvSpPr>
        <p:spPr>
          <a:xfrm>
            <a:off x="953453" y="4226652"/>
            <a:ext cx="11376187" cy="5830296"/>
          </a:xfrm>
          <a:custGeom>
            <a:rect b="b" l="l" r="r" t="t"/>
            <a:pathLst>
              <a:path extrusionOk="0" h="5830296" w="11376187">
                <a:moveTo>
                  <a:pt x="0" y="0"/>
                </a:moveTo>
                <a:lnTo>
                  <a:pt x="11376187" y="0"/>
                </a:lnTo>
                <a:lnTo>
                  <a:pt x="11376187" y="5830296"/>
                </a:lnTo>
                <a:lnTo>
                  <a:pt x="0" y="5830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13"/>
          <p:cNvSpPr txBox="1"/>
          <p:nvPr/>
        </p:nvSpPr>
        <p:spPr>
          <a:xfrm>
            <a:off x="1051355" y="1333013"/>
            <a:ext cx="12906662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F5E6C9"/>
                </a:solidFill>
                <a:latin typeface="Passion One"/>
                <a:ea typeface="Passion One"/>
                <a:cs typeface="Passion One"/>
                <a:sym typeface="Passion One"/>
              </a:rPr>
              <a:t>NOSSOS PROGRAMAS</a:t>
            </a:r>
            <a:endParaRPr/>
          </a:p>
        </p:txBody>
      </p:sp>
      <p:sp>
        <p:nvSpPr>
          <p:cNvPr id="377" name="Google Shape;377;p13"/>
          <p:cNvSpPr txBox="1"/>
          <p:nvPr/>
        </p:nvSpPr>
        <p:spPr>
          <a:xfrm>
            <a:off x="1051355" y="2824413"/>
            <a:ext cx="12906662" cy="1256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F5E6C9"/>
                </a:solidFill>
                <a:latin typeface="Arial"/>
                <a:ea typeface="Arial"/>
                <a:cs typeface="Arial"/>
                <a:sym typeface="Arial"/>
              </a:rPr>
              <a:t>Conheça como nos estruturamos em programas que conectam biomas, saberes e comunidades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4"/>
          <p:cNvSpPr/>
          <p:nvPr/>
        </p:nvSpPr>
        <p:spPr>
          <a:xfrm flipH="1" rot="130975">
            <a:off x="10502498" y="-2748019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3" name="Google Shape;383;p14"/>
          <p:cNvGrpSpPr/>
          <p:nvPr/>
        </p:nvGrpSpPr>
        <p:grpSpPr>
          <a:xfrm>
            <a:off x="1029653" y="810578"/>
            <a:ext cx="8717659" cy="7104482"/>
            <a:chOff x="0" y="-190500"/>
            <a:chExt cx="11623545" cy="9472643"/>
          </a:xfrm>
        </p:grpSpPr>
        <p:sp>
          <p:nvSpPr>
            <p:cNvPr id="384" name="Google Shape;384;p14"/>
            <p:cNvSpPr txBox="1"/>
            <p:nvPr/>
          </p:nvSpPr>
          <p:spPr>
            <a:xfrm>
              <a:off x="0" y="2347944"/>
              <a:ext cx="11623545" cy="69341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O Fundo Ecos é um fundo independente que capta recursos de diversos financiadores para apoiar</a:t>
              </a:r>
              <a:r>
                <a:rPr b="1" i="0" lang="en-US" sz="3399" u="none" cap="none" strike="noStrike">
                  <a:solidFill>
                    <a:srgbClr val="4F8753"/>
                  </a:solidFill>
                  <a:latin typeface="Arial"/>
                  <a:ea typeface="Arial"/>
                  <a:cs typeface="Arial"/>
                  <a:sym typeface="Arial"/>
                </a:rPr>
                <a:t> projetos comunitários de povos indígenas, comunidades tradicionais e agricultores familiares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Desde 1994, o Fundo Ecos já apoiou mais de </a:t>
              </a:r>
              <a:r>
                <a:rPr b="1" i="0" lang="en-US" sz="3399" u="none" cap="none" strike="noStrike">
                  <a:solidFill>
                    <a:srgbClr val="4F8753"/>
                  </a:solidFill>
                  <a:latin typeface="Arial"/>
                  <a:ea typeface="Arial"/>
                  <a:cs typeface="Arial"/>
                  <a:sym typeface="Arial"/>
                </a:rPr>
                <a:t>1.000 projetos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, em 25 estados e no DF.</a:t>
              </a:r>
              <a:endParaRPr/>
            </a:p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4"/>
            <p:cNvSpPr txBox="1"/>
            <p:nvPr/>
          </p:nvSpPr>
          <p:spPr>
            <a:xfrm>
              <a:off x="0" y="-190500"/>
              <a:ext cx="11211292" cy="2258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200" u="none" cap="none" strike="noStrike">
                  <a:solidFill>
                    <a:srgbClr val="4F8753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FUNDO ECOS</a:t>
              </a:r>
              <a:endParaRPr/>
            </a:p>
          </p:txBody>
        </p:sp>
      </p:grpSp>
      <p:sp>
        <p:nvSpPr>
          <p:cNvPr id="386" name="Google Shape;386;p14"/>
          <p:cNvSpPr/>
          <p:nvPr/>
        </p:nvSpPr>
        <p:spPr>
          <a:xfrm rot="-8766652">
            <a:off x="7546636" y="206307"/>
            <a:ext cx="6831844" cy="4529857"/>
          </a:xfrm>
          <a:custGeom>
            <a:rect b="b" l="l" r="r" t="t"/>
            <a:pathLst>
              <a:path extrusionOk="0" h="4529857" w="6831844">
                <a:moveTo>
                  <a:pt x="0" y="0"/>
                </a:moveTo>
                <a:lnTo>
                  <a:pt x="6831844" y="0"/>
                </a:lnTo>
                <a:lnTo>
                  <a:pt x="6831844" y="4529857"/>
                </a:lnTo>
                <a:lnTo>
                  <a:pt x="0" y="4529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14"/>
          <p:cNvSpPr/>
          <p:nvPr/>
        </p:nvSpPr>
        <p:spPr>
          <a:xfrm rot="-202692">
            <a:off x="11107597" y="-1068920"/>
            <a:ext cx="8660631" cy="12433649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77935" r="-37545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4"/>
          <p:cNvSpPr/>
          <p:nvPr/>
        </p:nvSpPr>
        <p:spPr>
          <a:xfrm rot="-2983904">
            <a:off x="9108432" y="6829833"/>
            <a:ext cx="4164724" cy="3876891"/>
          </a:xfrm>
          <a:custGeom>
            <a:rect b="b" l="l" r="r" t="t"/>
            <a:pathLst>
              <a:path extrusionOk="0" h="3876891" w="4164724">
                <a:moveTo>
                  <a:pt x="0" y="0"/>
                </a:moveTo>
                <a:lnTo>
                  <a:pt x="4164724" y="0"/>
                </a:lnTo>
                <a:lnTo>
                  <a:pt x="4164724" y="3876891"/>
                </a:lnTo>
                <a:lnTo>
                  <a:pt x="0" y="3876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14"/>
          <p:cNvSpPr/>
          <p:nvPr/>
        </p:nvSpPr>
        <p:spPr>
          <a:xfrm>
            <a:off x="763818" y="7915001"/>
            <a:ext cx="4243635" cy="1928925"/>
          </a:xfrm>
          <a:custGeom>
            <a:rect b="b" l="l" r="r" t="t"/>
            <a:pathLst>
              <a:path extrusionOk="0" h="1928925" w="4243635">
                <a:moveTo>
                  <a:pt x="0" y="0"/>
                </a:moveTo>
                <a:lnTo>
                  <a:pt x="4243635" y="0"/>
                </a:lnTo>
                <a:lnTo>
                  <a:pt x="4243635" y="1928925"/>
                </a:lnTo>
                <a:lnTo>
                  <a:pt x="0" y="1928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90" name="Google Shape;390;p14"/>
          <p:cNvGrpSpPr/>
          <p:nvPr/>
        </p:nvGrpSpPr>
        <p:grpSpPr>
          <a:xfrm>
            <a:off x="5069615" y="8455743"/>
            <a:ext cx="3588856" cy="1092670"/>
            <a:chOff x="-4825" y="-3843"/>
            <a:chExt cx="4785142" cy="1456894"/>
          </a:xfrm>
        </p:grpSpPr>
        <p:sp>
          <p:nvSpPr>
            <p:cNvPr id="391" name="Google Shape;391;p14"/>
            <p:cNvSpPr/>
            <p:nvPr/>
          </p:nvSpPr>
          <p:spPr>
            <a:xfrm>
              <a:off x="-4825" y="-3843"/>
              <a:ext cx="4785142" cy="1168342"/>
            </a:xfrm>
            <a:custGeom>
              <a:rect b="b" l="l" r="r" t="t"/>
              <a:pathLst>
                <a:path extrusionOk="0" h="3860800" w="12594611">
                  <a:moveTo>
                    <a:pt x="11732281" y="0"/>
                  </a:moveTo>
                  <a:lnTo>
                    <a:pt x="862330" y="0"/>
                  </a:lnTo>
                  <a:cubicBezTo>
                    <a:pt x="389890" y="0"/>
                    <a:pt x="0" y="389890"/>
                    <a:pt x="0" y="862330"/>
                  </a:cubicBezTo>
                  <a:lnTo>
                    <a:pt x="0" y="2998470"/>
                  </a:lnTo>
                  <a:cubicBezTo>
                    <a:pt x="0" y="3470910"/>
                    <a:pt x="389890" y="3860800"/>
                    <a:pt x="862330" y="3860800"/>
                  </a:cubicBezTo>
                  <a:lnTo>
                    <a:pt x="11732281" y="3860800"/>
                  </a:lnTo>
                  <a:cubicBezTo>
                    <a:pt x="12204721" y="3860800"/>
                    <a:pt x="12594611" y="3470910"/>
                    <a:pt x="12594611" y="2998470"/>
                  </a:cubicBezTo>
                  <a:lnTo>
                    <a:pt x="12594611" y="862330"/>
                  </a:lnTo>
                  <a:cubicBezTo>
                    <a:pt x="12594610" y="389890"/>
                    <a:pt x="12204720" y="0"/>
                    <a:pt x="11732281" y="0"/>
                  </a:cubicBezTo>
                  <a:close/>
                  <a:moveTo>
                    <a:pt x="12404110" y="927100"/>
                  </a:moveTo>
                  <a:lnTo>
                    <a:pt x="12404110" y="2998470"/>
                  </a:lnTo>
                  <a:cubicBezTo>
                    <a:pt x="12404110" y="3365500"/>
                    <a:pt x="12099310" y="3670300"/>
                    <a:pt x="11732281" y="3670300"/>
                  </a:cubicBezTo>
                  <a:lnTo>
                    <a:pt x="862330" y="3670300"/>
                  </a:lnTo>
                  <a:cubicBezTo>
                    <a:pt x="495300" y="3670300"/>
                    <a:pt x="190500" y="3365500"/>
                    <a:pt x="190500" y="2998470"/>
                  </a:cubicBezTo>
                  <a:lnTo>
                    <a:pt x="190500" y="862330"/>
                  </a:lnTo>
                  <a:cubicBezTo>
                    <a:pt x="190500" y="495300"/>
                    <a:pt x="495300" y="190500"/>
                    <a:pt x="862330" y="190500"/>
                  </a:cubicBezTo>
                  <a:lnTo>
                    <a:pt x="11732281" y="190500"/>
                  </a:lnTo>
                  <a:cubicBezTo>
                    <a:pt x="12099310" y="190500"/>
                    <a:pt x="12404110" y="495300"/>
                    <a:pt x="12404110" y="862330"/>
                  </a:cubicBezTo>
                  <a:lnTo>
                    <a:pt x="12404110" y="927100"/>
                  </a:lnTo>
                  <a:close/>
                </a:path>
              </a:pathLst>
            </a:custGeom>
            <a:solidFill>
              <a:srgbClr val="88B2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3805836" y="676517"/>
              <a:ext cx="776534" cy="776534"/>
            </a:xfrm>
            <a:custGeom>
              <a:rect b="b" l="l" r="r" t="t"/>
              <a:pathLst>
                <a:path extrusionOk="0" h="776534" w="776534">
                  <a:moveTo>
                    <a:pt x="0" y="0"/>
                  </a:moveTo>
                  <a:lnTo>
                    <a:pt x="776534" y="0"/>
                  </a:lnTo>
                  <a:lnTo>
                    <a:pt x="776534" y="776534"/>
                  </a:lnTo>
                  <a:lnTo>
                    <a:pt x="0" y="7765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3" name="Google Shape;393;p14"/>
            <p:cNvSpPr txBox="1"/>
            <p:nvPr/>
          </p:nvSpPr>
          <p:spPr>
            <a:xfrm>
              <a:off x="490027" y="371476"/>
              <a:ext cx="3795436" cy="446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96" u="sng" cap="none" strike="noStrike">
                  <a:solidFill>
                    <a:srgbClr val="006F3D"/>
                  </a:solidFill>
                  <a:latin typeface="Albert Sans"/>
                  <a:ea typeface="Albert Sans"/>
                  <a:cs typeface="Albert Sans"/>
                  <a:sym typeface="Albert Sans"/>
                  <a:hlinkClick r:id="rId8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ACESSE O SITE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5"/>
          <p:cNvSpPr/>
          <p:nvPr/>
        </p:nvSpPr>
        <p:spPr>
          <a:xfrm flipH="1" rot="130975">
            <a:off x="9864497" y="-2854353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15"/>
          <p:cNvSpPr txBox="1"/>
          <p:nvPr/>
        </p:nvSpPr>
        <p:spPr>
          <a:xfrm>
            <a:off x="1029653" y="762952"/>
            <a:ext cx="8408469" cy="1741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FUNDO ECOS</a:t>
            </a:r>
            <a:endParaRPr/>
          </a:p>
        </p:txBody>
      </p:sp>
      <p:sp>
        <p:nvSpPr>
          <p:cNvPr id="400" name="Google Shape;400;p15"/>
          <p:cNvSpPr/>
          <p:nvPr/>
        </p:nvSpPr>
        <p:spPr>
          <a:xfrm rot="-8766652">
            <a:off x="7546636" y="206307"/>
            <a:ext cx="6831844" cy="4529857"/>
          </a:xfrm>
          <a:custGeom>
            <a:rect b="b" l="l" r="r" t="t"/>
            <a:pathLst>
              <a:path extrusionOk="0" h="4529857" w="6831844">
                <a:moveTo>
                  <a:pt x="0" y="0"/>
                </a:moveTo>
                <a:lnTo>
                  <a:pt x="6831844" y="0"/>
                </a:lnTo>
                <a:lnTo>
                  <a:pt x="6831844" y="4529857"/>
                </a:lnTo>
                <a:lnTo>
                  <a:pt x="0" y="4529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1" name="Google Shape;401;p15"/>
          <p:cNvSpPr/>
          <p:nvPr/>
        </p:nvSpPr>
        <p:spPr>
          <a:xfrm rot="66240">
            <a:off x="11107626" y="-1068929"/>
            <a:ext cx="8660631" cy="12433649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1502" r="-51502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5"/>
          <p:cNvSpPr/>
          <p:nvPr/>
        </p:nvSpPr>
        <p:spPr>
          <a:xfrm>
            <a:off x="1064753" y="3026803"/>
            <a:ext cx="1244415" cy="1148834"/>
          </a:xfrm>
          <a:custGeom>
            <a:rect b="b" l="l" r="r" t="t"/>
            <a:pathLst>
              <a:path extrusionOk="0" h="5276461" w="5715450">
                <a:moveTo>
                  <a:pt x="2505769" y="0"/>
                </a:moveTo>
                <a:cubicBezTo>
                  <a:pt x="2823269" y="16510"/>
                  <a:pt x="3128069" y="29210"/>
                  <a:pt x="3430329" y="50800"/>
                </a:cubicBezTo>
                <a:cubicBezTo>
                  <a:pt x="3746559" y="73660"/>
                  <a:pt x="4061519" y="114300"/>
                  <a:pt x="4358699" y="229870"/>
                </a:cubicBezTo>
                <a:cubicBezTo>
                  <a:pt x="4738429" y="375920"/>
                  <a:pt x="5062279" y="598170"/>
                  <a:pt x="5287069" y="946150"/>
                </a:cubicBezTo>
                <a:cubicBezTo>
                  <a:pt x="5375969" y="1083310"/>
                  <a:pt x="5439469" y="1233170"/>
                  <a:pt x="5488999" y="1388110"/>
                </a:cubicBezTo>
                <a:cubicBezTo>
                  <a:pt x="5577899" y="1662430"/>
                  <a:pt x="5647749" y="1940560"/>
                  <a:pt x="5688389" y="2225040"/>
                </a:cubicBezTo>
                <a:cubicBezTo>
                  <a:pt x="5727759" y="2508250"/>
                  <a:pt x="5721409" y="2791460"/>
                  <a:pt x="5687119" y="3074670"/>
                </a:cubicBezTo>
                <a:cubicBezTo>
                  <a:pt x="5651559" y="3378200"/>
                  <a:pt x="5596949" y="3677920"/>
                  <a:pt x="5505509" y="3970020"/>
                </a:cubicBezTo>
                <a:cubicBezTo>
                  <a:pt x="5337869" y="4505960"/>
                  <a:pt x="4984809" y="4864100"/>
                  <a:pt x="4462839" y="5062220"/>
                </a:cubicBezTo>
                <a:cubicBezTo>
                  <a:pt x="4194869" y="5163820"/>
                  <a:pt x="3918009" y="5219700"/>
                  <a:pt x="3634799" y="5248910"/>
                </a:cubicBezTo>
                <a:cubicBezTo>
                  <a:pt x="3263959" y="5287010"/>
                  <a:pt x="2891849" y="5287010"/>
                  <a:pt x="2521009" y="5240020"/>
                </a:cubicBezTo>
                <a:cubicBezTo>
                  <a:pt x="2001579" y="5172710"/>
                  <a:pt x="1499929" y="5045710"/>
                  <a:pt x="1028759" y="4809490"/>
                </a:cubicBezTo>
                <a:cubicBezTo>
                  <a:pt x="812859" y="4701540"/>
                  <a:pt x="614739" y="4569460"/>
                  <a:pt x="450909" y="4390390"/>
                </a:cubicBezTo>
                <a:cubicBezTo>
                  <a:pt x="254059" y="4175760"/>
                  <a:pt x="144839" y="3917950"/>
                  <a:pt x="82609" y="3637280"/>
                </a:cubicBezTo>
                <a:cubicBezTo>
                  <a:pt x="17839" y="3348990"/>
                  <a:pt x="-1211" y="3055620"/>
                  <a:pt x="59" y="2760980"/>
                </a:cubicBezTo>
                <a:cubicBezTo>
                  <a:pt x="1329" y="2405380"/>
                  <a:pt x="30539" y="2051050"/>
                  <a:pt x="76259" y="1699260"/>
                </a:cubicBezTo>
                <a:cubicBezTo>
                  <a:pt x="104199" y="1480820"/>
                  <a:pt x="184209" y="1285240"/>
                  <a:pt x="313749" y="1107440"/>
                </a:cubicBezTo>
                <a:cubicBezTo>
                  <a:pt x="613469" y="695960"/>
                  <a:pt x="991929" y="377190"/>
                  <a:pt x="1446589" y="152400"/>
                </a:cubicBezTo>
                <a:cubicBezTo>
                  <a:pt x="1623119" y="64770"/>
                  <a:pt x="1809809" y="17780"/>
                  <a:pt x="2009199" y="17780"/>
                </a:cubicBezTo>
                <a:cubicBezTo>
                  <a:pt x="2179379" y="17780"/>
                  <a:pt x="2349559" y="6350"/>
                  <a:pt x="2505769" y="0"/>
                </a:cubicBezTo>
                <a:close/>
                <a:moveTo>
                  <a:pt x="2777549" y="83820"/>
                </a:moveTo>
                <a:cubicBezTo>
                  <a:pt x="2725479" y="83820"/>
                  <a:pt x="2673409" y="82550"/>
                  <a:pt x="2620069" y="83820"/>
                </a:cubicBezTo>
                <a:cubicBezTo>
                  <a:pt x="2390199" y="88900"/>
                  <a:pt x="2161599" y="96520"/>
                  <a:pt x="1931729" y="99060"/>
                </a:cubicBezTo>
                <a:cubicBezTo>
                  <a:pt x="1821239" y="100330"/>
                  <a:pt x="1720909" y="127000"/>
                  <a:pt x="1623119" y="173990"/>
                </a:cubicBezTo>
                <a:cubicBezTo>
                  <a:pt x="1452939" y="256540"/>
                  <a:pt x="1292919" y="355600"/>
                  <a:pt x="1139249" y="463550"/>
                </a:cubicBezTo>
                <a:cubicBezTo>
                  <a:pt x="821749" y="688340"/>
                  <a:pt x="547429" y="956310"/>
                  <a:pt x="326449" y="1277620"/>
                </a:cubicBezTo>
                <a:cubicBezTo>
                  <a:pt x="246439" y="1393190"/>
                  <a:pt x="191829" y="1520190"/>
                  <a:pt x="167699" y="1659890"/>
                </a:cubicBezTo>
                <a:cubicBezTo>
                  <a:pt x="120709" y="1940560"/>
                  <a:pt x="100389" y="2223770"/>
                  <a:pt x="94039" y="2508250"/>
                </a:cubicBezTo>
                <a:cubicBezTo>
                  <a:pt x="86419" y="2861310"/>
                  <a:pt x="100389" y="3211830"/>
                  <a:pt x="177859" y="3558540"/>
                </a:cubicBezTo>
                <a:cubicBezTo>
                  <a:pt x="226119" y="3775710"/>
                  <a:pt x="294699" y="3983990"/>
                  <a:pt x="420429" y="4169410"/>
                </a:cubicBezTo>
                <a:cubicBezTo>
                  <a:pt x="570289" y="4392930"/>
                  <a:pt x="773489" y="4558030"/>
                  <a:pt x="1005899" y="4686300"/>
                </a:cubicBezTo>
                <a:cubicBezTo>
                  <a:pt x="1531679" y="4978400"/>
                  <a:pt x="2101909" y="5124450"/>
                  <a:pt x="2696269" y="5181600"/>
                </a:cubicBezTo>
                <a:cubicBezTo>
                  <a:pt x="2975669" y="5208270"/>
                  <a:pt x="3255069" y="5203190"/>
                  <a:pt x="3533199" y="5175250"/>
                </a:cubicBezTo>
                <a:cubicBezTo>
                  <a:pt x="3845619" y="5144770"/>
                  <a:pt x="4150419" y="5085080"/>
                  <a:pt x="4441249" y="4965700"/>
                </a:cubicBezTo>
                <a:cubicBezTo>
                  <a:pt x="4890829" y="4781550"/>
                  <a:pt x="5218489" y="4474210"/>
                  <a:pt x="5389939" y="4013200"/>
                </a:cubicBezTo>
                <a:cubicBezTo>
                  <a:pt x="5472489" y="3792220"/>
                  <a:pt x="5522019" y="3562350"/>
                  <a:pt x="5560119" y="3329940"/>
                </a:cubicBezTo>
                <a:cubicBezTo>
                  <a:pt x="5603299" y="3069590"/>
                  <a:pt x="5629969" y="2809240"/>
                  <a:pt x="5619809" y="2545080"/>
                </a:cubicBezTo>
                <a:cubicBezTo>
                  <a:pt x="5603299" y="2115820"/>
                  <a:pt x="5494079" y="1706880"/>
                  <a:pt x="5351839" y="1305560"/>
                </a:cubicBezTo>
                <a:cubicBezTo>
                  <a:pt x="5232459" y="969010"/>
                  <a:pt x="5017829" y="706120"/>
                  <a:pt x="4720649" y="506730"/>
                </a:cubicBezTo>
                <a:cubicBezTo>
                  <a:pt x="4479349" y="345440"/>
                  <a:pt x="4215189" y="245110"/>
                  <a:pt x="3931979" y="191770"/>
                </a:cubicBezTo>
                <a:cubicBezTo>
                  <a:pt x="3552249" y="119380"/>
                  <a:pt x="3164899" y="102870"/>
                  <a:pt x="2777549" y="83820"/>
                </a:cubicBezTo>
                <a:close/>
              </a:path>
            </a:pathLst>
          </a:custGeom>
          <a:solidFill>
            <a:srgbClr val="A15F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5"/>
          <p:cNvSpPr/>
          <p:nvPr/>
        </p:nvSpPr>
        <p:spPr>
          <a:xfrm>
            <a:off x="1064753" y="4685602"/>
            <a:ext cx="1244415" cy="1148834"/>
          </a:xfrm>
          <a:custGeom>
            <a:rect b="b" l="l" r="r" t="t"/>
            <a:pathLst>
              <a:path extrusionOk="0" h="5276461" w="5715450">
                <a:moveTo>
                  <a:pt x="2505769" y="0"/>
                </a:moveTo>
                <a:cubicBezTo>
                  <a:pt x="2823269" y="16510"/>
                  <a:pt x="3128069" y="29210"/>
                  <a:pt x="3430329" y="50800"/>
                </a:cubicBezTo>
                <a:cubicBezTo>
                  <a:pt x="3746559" y="73660"/>
                  <a:pt x="4061519" y="114300"/>
                  <a:pt x="4358699" y="229870"/>
                </a:cubicBezTo>
                <a:cubicBezTo>
                  <a:pt x="4738429" y="375920"/>
                  <a:pt x="5062279" y="598170"/>
                  <a:pt x="5287069" y="946150"/>
                </a:cubicBezTo>
                <a:cubicBezTo>
                  <a:pt x="5375969" y="1083310"/>
                  <a:pt x="5439469" y="1233170"/>
                  <a:pt x="5488999" y="1388110"/>
                </a:cubicBezTo>
                <a:cubicBezTo>
                  <a:pt x="5577899" y="1662430"/>
                  <a:pt x="5647749" y="1940560"/>
                  <a:pt x="5688389" y="2225040"/>
                </a:cubicBezTo>
                <a:cubicBezTo>
                  <a:pt x="5727759" y="2508250"/>
                  <a:pt x="5721409" y="2791460"/>
                  <a:pt x="5687119" y="3074670"/>
                </a:cubicBezTo>
                <a:cubicBezTo>
                  <a:pt x="5651559" y="3378200"/>
                  <a:pt x="5596949" y="3677920"/>
                  <a:pt x="5505509" y="3970020"/>
                </a:cubicBezTo>
                <a:cubicBezTo>
                  <a:pt x="5337869" y="4505960"/>
                  <a:pt x="4984809" y="4864100"/>
                  <a:pt x="4462839" y="5062220"/>
                </a:cubicBezTo>
                <a:cubicBezTo>
                  <a:pt x="4194869" y="5163820"/>
                  <a:pt x="3918009" y="5219700"/>
                  <a:pt x="3634799" y="5248910"/>
                </a:cubicBezTo>
                <a:cubicBezTo>
                  <a:pt x="3263959" y="5287010"/>
                  <a:pt x="2891849" y="5287010"/>
                  <a:pt x="2521009" y="5240020"/>
                </a:cubicBezTo>
                <a:cubicBezTo>
                  <a:pt x="2001579" y="5172710"/>
                  <a:pt x="1499929" y="5045710"/>
                  <a:pt x="1028759" y="4809490"/>
                </a:cubicBezTo>
                <a:cubicBezTo>
                  <a:pt x="812859" y="4701540"/>
                  <a:pt x="614739" y="4569460"/>
                  <a:pt x="450909" y="4390390"/>
                </a:cubicBezTo>
                <a:cubicBezTo>
                  <a:pt x="254059" y="4175760"/>
                  <a:pt x="144839" y="3917950"/>
                  <a:pt x="82609" y="3637280"/>
                </a:cubicBezTo>
                <a:cubicBezTo>
                  <a:pt x="17839" y="3348990"/>
                  <a:pt x="-1211" y="3055620"/>
                  <a:pt x="59" y="2760980"/>
                </a:cubicBezTo>
                <a:cubicBezTo>
                  <a:pt x="1329" y="2405380"/>
                  <a:pt x="30539" y="2051050"/>
                  <a:pt x="76259" y="1699260"/>
                </a:cubicBezTo>
                <a:cubicBezTo>
                  <a:pt x="104199" y="1480820"/>
                  <a:pt x="184209" y="1285240"/>
                  <a:pt x="313749" y="1107440"/>
                </a:cubicBezTo>
                <a:cubicBezTo>
                  <a:pt x="613469" y="695960"/>
                  <a:pt x="991929" y="377190"/>
                  <a:pt x="1446589" y="152400"/>
                </a:cubicBezTo>
                <a:cubicBezTo>
                  <a:pt x="1623119" y="64770"/>
                  <a:pt x="1809809" y="17780"/>
                  <a:pt x="2009199" y="17780"/>
                </a:cubicBezTo>
                <a:cubicBezTo>
                  <a:pt x="2179379" y="17780"/>
                  <a:pt x="2349559" y="6350"/>
                  <a:pt x="2505769" y="0"/>
                </a:cubicBezTo>
                <a:close/>
                <a:moveTo>
                  <a:pt x="2777549" y="83820"/>
                </a:moveTo>
                <a:cubicBezTo>
                  <a:pt x="2725479" y="83820"/>
                  <a:pt x="2673409" y="82550"/>
                  <a:pt x="2620069" y="83820"/>
                </a:cubicBezTo>
                <a:cubicBezTo>
                  <a:pt x="2390199" y="88900"/>
                  <a:pt x="2161599" y="96520"/>
                  <a:pt x="1931729" y="99060"/>
                </a:cubicBezTo>
                <a:cubicBezTo>
                  <a:pt x="1821239" y="100330"/>
                  <a:pt x="1720909" y="127000"/>
                  <a:pt x="1623119" y="173990"/>
                </a:cubicBezTo>
                <a:cubicBezTo>
                  <a:pt x="1452939" y="256540"/>
                  <a:pt x="1292919" y="355600"/>
                  <a:pt x="1139249" y="463550"/>
                </a:cubicBezTo>
                <a:cubicBezTo>
                  <a:pt x="821749" y="688340"/>
                  <a:pt x="547429" y="956310"/>
                  <a:pt x="326449" y="1277620"/>
                </a:cubicBezTo>
                <a:cubicBezTo>
                  <a:pt x="246439" y="1393190"/>
                  <a:pt x="191829" y="1520190"/>
                  <a:pt x="167699" y="1659890"/>
                </a:cubicBezTo>
                <a:cubicBezTo>
                  <a:pt x="120709" y="1940560"/>
                  <a:pt x="100389" y="2223770"/>
                  <a:pt x="94039" y="2508250"/>
                </a:cubicBezTo>
                <a:cubicBezTo>
                  <a:pt x="86419" y="2861310"/>
                  <a:pt x="100389" y="3211830"/>
                  <a:pt x="177859" y="3558540"/>
                </a:cubicBezTo>
                <a:cubicBezTo>
                  <a:pt x="226119" y="3775710"/>
                  <a:pt x="294699" y="3983990"/>
                  <a:pt x="420429" y="4169410"/>
                </a:cubicBezTo>
                <a:cubicBezTo>
                  <a:pt x="570289" y="4392930"/>
                  <a:pt x="773489" y="4558030"/>
                  <a:pt x="1005899" y="4686300"/>
                </a:cubicBezTo>
                <a:cubicBezTo>
                  <a:pt x="1531679" y="4978400"/>
                  <a:pt x="2101909" y="5124450"/>
                  <a:pt x="2696269" y="5181600"/>
                </a:cubicBezTo>
                <a:cubicBezTo>
                  <a:pt x="2975669" y="5208270"/>
                  <a:pt x="3255069" y="5203190"/>
                  <a:pt x="3533199" y="5175250"/>
                </a:cubicBezTo>
                <a:cubicBezTo>
                  <a:pt x="3845619" y="5144770"/>
                  <a:pt x="4150419" y="5085080"/>
                  <a:pt x="4441249" y="4965700"/>
                </a:cubicBezTo>
                <a:cubicBezTo>
                  <a:pt x="4890829" y="4781550"/>
                  <a:pt x="5218489" y="4474210"/>
                  <a:pt x="5389939" y="4013200"/>
                </a:cubicBezTo>
                <a:cubicBezTo>
                  <a:pt x="5472489" y="3792220"/>
                  <a:pt x="5522019" y="3562350"/>
                  <a:pt x="5560119" y="3329940"/>
                </a:cubicBezTo>
                <a:cubicBezTo>
                  <a:pt x="5603299" y="3069590"/>
                  <a:pt x="5629969" y="2809240"/>
                  <a:pt x="5619809" y="2545080"/>
                </a:cubicBezTo>
                <a:cubicBezTo>
                  <a:pt x="5603299" y="2115820"/>
                  <a:pt x="5494079" y="1706880"/>
                  <a:pt x="5351839" y="1305560"/>
                </a:cubicBezTo>
                <a:cubicBezTo>
                  <a:pt x="5232459" y="969010"/>
                  <a:pt x="5017829" y="706120"/>
                  <a:pt x="4720649" y="506730"/>
                </a:cubicBezTo>
                <a:cubicBezTo>
                  <a:pt x="4479349" y="345440"/>
                  <a:pt x="4215189" y="245110"/>
                  <a:pt x="3931979" y="191770"/>
                </a:cubicBezTo>
                <a:cubicBezTo>
                  <a:pt x="3552249" y="119380"/>
                  <a:pt x="3164899" y="102870"/>
                  <a:pt x="2777549" y="83820"/>
                </a:cubicBezTo>
                <a:close/>
              </a:path>
            </a:pathLst>
          </a:custGeom>
          <a:solidFill>
            <a:srgbClr val="A15F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5"/>
          <p:cNvSpPr/>
          <p:nvPr/>
        </p:nvSpPr>
        <p:spPr>
          <a:xfrm>
            <a:off x="1064753" y="6344401"/>
            <a:ext cx="1244415" cy="1148834"/>
          </a:xfrm>
          <a:custGeom>
            <a:rect b="b" l="l" r="r" t="t"/>
            <a:pathLst>
              <a:path extrusionOk="0" h="5276461" w="5715450">
                <a:moveTo>
                  <a:pt x="2505769" y="0"/>
                </a:moveTo>
                <a:cubicBezTo>
                  <a:pt x="2823269" y="16510"/>
                  <a:pt x="3128069" y="29210"/>
                  <a:pt x="3430329" y="50800"/>
                </a:cubicBezTo>
                <a:cubicBezTo>
                  <a:pt x="3746559" y="73660"/>
                  <a:pt x="4061519" y="114300"/>
                  <a:pt x="4358699" y="229870"/>
                </a:cubicBezTo>
                <a:cubicBezTo>
                  <a:pt x="4738429" y="375920"/>
                  <a:pt x="5062279" y="598170"/>
                  <a:pt x="5287069" y="946150"/>
                </a:cubicBezTo>
                <a:cubicBezTo>
                  <a:pt x="5375969" y="1083310"/>
                  <a:pt x="5439469" y="1233170"/>
                  <a:pt x="5488999" y="1388110"/>
                </a:cubicBezTo>
                <a:cubicBezTo>
                  <a:pt x="5577899" y="1662430"/>
                  <a:pt x="5647749" y="1940560"/>
                  <a:pt x="5688389" y="2225040"/>
                </a:cubicBezTo>
                <a:cubicBezTo>
                  <a:pt x="5727759" y="2508250"/>
                  <a:pt x="5721409" y="2791460"/>
                  <a:pt x="5687119" y="3074670"/>
                </a:cubicBezTo>
                <a:cubicBezTo>
                  <a:pt x="5651559" y="3378200"/>
                  <a:pt x="5596949" y="3677920"/>
                  <a:pt x="5505509" y="3970020"/>
                </a:cubicBezTo>
                <a:cubicBezTo>
                  <a:pt x="5337869" y="4505960"/>
                  <a:pt x="4984809" y="4864100"/>
                  <a:pt x="4462839" y="5062220"/>
                </a:cubicBezTo>
                <a:cubicBezTo>
                  <a:pt x="4194869" y="5163820"/>
                  <a:pt x="3918009" y="5219700"/>
                  <a:pt x="3634799" y="5248910"/>
                </a:cubicBezTo>
                <a:cubicBezTo>
                  <a:pt x="3263959" y="5287010"/>
                  <a:pt x="2891849" y="5287010"/>
                  <a:pt x="2521009" y="5240020"/>
                </a:cubicBezTo>
                <a:cubicBezTo>
                  <a:pt x="2001579" y="5172710"/>
                  <a:pt x="1499929" y="5045710"/>
                  <a:pt x="1028759" y="4809490"/>
                </a:cubicBezTo>
                <a:cubicBezTo>
                  <a:pt x="812859" y="4701540"/>
                  <a:pt x="614739" y="4569460"/>
                  <a:pt x="450909" y="4390390"/>
                </a:cubicBezTo>
                <a:cubicBezTo>
                  <a:pt x="254059" y="4175760"/>
                  <a:pt x="144839" y="3917950"/>
                  <a:pt x="82609" y="3637280"/>
                </a:cubicBezTo>
                <a:cubicBezTo>
                  <a:pt x="17839" y="3348990"/>
                  <a:pt x="-1211" y="3055620"/>
                  <a:pt x="59" y="2760980"/>
                </a:cubicBezTo>
                <a:cubicBezTo>
                  <a:pt x="1329" y="2405380"/>
                  <a:pt x="30539" y="2051050"/>
                  <a:pt x="76259" y="1699260"/>
                </a:cubicBezTo>
                <a:cubicBezTo>
                  <a:pt x="104199" y="1480820"/>
                  <a:pt x="184209" y="1285240"/>
                  <a:pt x="313749" y="1107440"/>
                </a:cubicBezTo>
                <a:cubicBezTo>
                  <a:pt x="613469" y="695960"/>
                  <a:pt x="991929" y="377190"/>
                  <a:pt x="1446589" y="152400"/>
                </a:cubicBezTo>
                <a:cubicBezTo>
                  <a:pt x="1623119" y="64770"/>
                  <a:pt x="1809809" y="17780"/>
                  <a:pt x="2009199" y="17780"/>
                </a:cubicBezTo>
                <a:cubicBezTo>
                  <a:pt x="2179379" y="17780"/>
                  <a:pt x="2349559" y="6350"/>
                  <a:pt x="2505769" y="0"/>
                </a:cubicBezTo>
                <a:close/>
                <a:moveTo>
                  <a:pt x="2777549" y="83820"/>
                </a:moveTo>
                <a:cubicBezTo>
                  <a:pt x="2725479" y="83820"/>
                  <a:pt x="2673409" y="82550"/>
                  <a:pt x="2620069" y="83820"/>
                </a:cubicBezTo>
                <a:cubicBezTo>
                  <a:pt x="2390199" y="88900"/>
                  <a:pt x="2161599" y="96520"/>
                  <a:pt x="1931729" y="99060"/>
                </a:cubicBezTo>
                <a:cubicBezTo>
                  <a:pt x="1821239" y="100330"/>
                  <a:pt x="1720909" y="127000"/>
                  <a:pt x="1623119" y="173990"/>
                </a:cubicBezTo>
                <a:cubicBezTo>
                  <a:pt x="1452939" y="256540"/>
                  <a:pt x="1292919" y="355600"/>
                  <a:pt x="1139249" y="463550"/>
                </a:cubicBezTo>
                <a:cubicBezTo>
                  <a:pt x="821749" y="688340"/>
                  <a:pt x="547429" y="956310"/>
                  <a:pt x="326449" y="1277620"/>
                </a:cubicBezTo>
                <a:cubicBezTo>
                  <a:pt x="246439" y="1393190"/>
                  <a:pt x="191829" y="1520190"/>
                  <a:pt x="167699" y="1659890"/>
                </a:cubicBezTo>
                <a:cubicBezTo>
                  <a:pt x="120709" y="1940560"/>
                  <a:pt x="100389" y="2223770"/>
                  <a:pt x="94039" y="2508250"/>
                </a:cubicBezTo>
                <a:cubicBezTo>
                  <a:pt x="86419" y="2861310"/>
                  <a:pt x="100389" y="3211830"/>
                  <a:pt x="177859" y="3558540"/>
                </a:cubicBezTo>
                <a:cubicBezTo>
                  <a:pt x="226119" y="3775710"/>
                  <a:pt x="294699" y="3983990"/>
                  <a:pt x="420429" y="4169410"/>
                </a:cubicBezTo>
                <a:cubicBezTo>
                  <a:pt x="570289" y="4392930"/>
                  <a:pt x="773489" y="4558030"/>
                  <a:pt x="1005899" y="4686300"/>
                </a:cubicBezTo>
                <a:cubicBezTo>
                  <a:pt x="1531679" y="4978400"/>
                  <a:pt x="2101909" y="5124450"/>
                  <a:pt x="2696269" y="5181600"/>
                </a:cubicBezTo>
                <a:cubicBezTo>
                  <a:pt x="2975669" y="5208270"/>
                  <a:pt x="3255069" y="5203190"/>
                  <a:pt x="3533199" y="5175250"/>
                </a:cubicBezTo>
                <a:cubicBezTo>
                  <a:pt x="3845619" y="5144770"/>
                  <a:pt x="4150419" y="5085080"/>
                  <a:pt x="4441249" y="4965700"/>
                </a:cubicBezTo>
                <a:cubicBezTo>
                  <a:pt x="4890829" y="4781550"/>
                  <a:pt x="5218489" y="4474210"/>
                  <a:pt x="5389939" y="4013200"/>
                </a:cubicBezTo>
                <a:cubicBezTo>
                  <a:pt x="5472489" y="3792220"/>
                  <a:pt x="5522019" y="3562350"/>
                  <a:pt x="5560119" y="3329940"/>
                </a:cubicBezTo>
                <a:cubicBezTo>
                  <a:pt x="5603299" y="3069590"/>
                  <a:pt x="5629969" y="2809240"/>
                  <a:pt x="5619809" y="2545080"/>
                </a:cubicBezTo>
                <a:cubicBezTo>
                  <a:pt x="5603299" y="2115820"/>
                  <a:pt x="5494079" y="1706880"/>
                  <a:pt x="5351839" y="1305560"/>
                </a:cubicBezTo>
                <a:cubicBezTo>
                  <a:pt x="5232459" y="969010"/>
                  <a:pt x="5017829" y="706120"/>
                  <a:pt x="4720649" y="506730"/>
                </a:cubicBezTo>
                <a:cubicBezTo>
                  <a:pt x="4479349" y="345440"/>
                  <a:pt x="4215189" y="245110"/>
                  <a:pt x="3931979" y="191770"/>
                </a:cubicBezTo>
                <a:cubicBezTo>
                  <a:pt x="3552249" y="119380"/>
                  <a:pt x="3164899" y="102870"/>
                  <a:pt x="2777549" y="83820"/>
                </a:cubicBezTo>
                <a:close/>
              </a:path>
            </a:pathLst>
          </a:custGeom>
          <a:solidFill>
            <a:srgbClr val="A15F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5"/>
          <p:cNvSpPr/>
          <p:nvPr/>
        </p:nvSpPr>
        <p:spPr>
          <a:xfrm>
            <a:off x="1064753" y="8003200"/>
            <a:ext cx="3756132" cy="1148834"/>
          </a:xfrm>
          <a:custGeom>
            <a:rect b="b" l="l" r="r" t="t"/>
            <a:pathLst>
              <a:path extrusionOk="0" h="5276461" w="17251472">
                <a:moveTo>
                  <a:pt x="2505769" y="0"/>
                </a:moveTo>
                <a:cubicBezTo>
                  <a:pt x="11461872" y="16510"/>
                  <a:pt x="14664090" y="29210"/>
                  <a:pt x="14966351" y="50800"/>
                </a:cubicBezTo>
                <a:cubicBezTo>
                  <a:pt x="15282581" y="73660"/>
                  <a:pt x="15597540" y="114300"/>
                  <a:pt x="15894721" y="229870"/>
                </a:cubicBezTo>
                <a:cubicBezTo>
                  <a:pt x="16274451" y="375920"/>
                  <a:pt x="16598301" y="598170"/>
                  <a:pt x="16823090" y="946150"/>
                </a:cubicBezTo>
                <a:cubicBezTo>
                  <a:pt x="16911990" y="1083310"/>
                  <a:pt x="16975490" y="1233170"/>
                  <a:pt x="17025021" y="1388110"/>
                </a:cubicBezTo>
                <a:cubicBezTo>
                  <a:pt x="17113921" y="1662430"/>
                  <a:pt x="17183771" y="1940560"/>
                  <a:pt x="17224412" y="2225040"/>
                </a:cubicBezTo>
                <a:cubicBezTo>
                  <a:pt x="17263781" y="2508250"/>
                  <a:pt x="17257431" y="2791460"/>
                  <a:pt x="17223140" y="3074670"/>
                </a:cubicBezTo>
                <a:cubicBezTo>
                  <a:pt x="17187581" y="3378200"/>
                  <a:pt x="17132971" y="3677920"/>
                  <a:pt x="17041531" y="3970020"/>
                </a:cubicBezTo>
                <a:cubicBezTo>
                  <a:pt x="16873890" y="4505960"/>
                  <a:pt x="16520831" y="4864100"/>
                  <a:pt x="15998862" y="5062220"/>
                </a:cubicBezTo>
                <a:cubicBezTo>
                  <a:pt x="15730890" y="5163820"/>
                  <a:pt x="15454031" y="5219700"/>
                  <a:pt x="15170821" y="5248910"/>
                </a:cubicBezTo>
                <a:cubicBezTo>
                  <a:pt x="14799981" y="5287010"/>
                  <a:pt x="14427868" y="5287010"/>
                  <a:pt x="2521009" y="5240020"/>
                </a:cubicBezTo>
                <a:cubicBezTo>
                  <a:pt x="2001579" y="5172710"/>
                  <a:pt x="1499929" y="5045710"/>
                  <a:pt x="1028759" y="4809490"/>
                </a:cubicBezTo>
                <a:cubicBezTo>
                  <a:pt x="812859" y="4701540"/>
                  <a:pt x="614739" y="4569460"/>
                  <a:pt x="450909" y="4390390"/>
                </a:cubicBezTo>
                <a:cubicBezTo>
                  <a:pt x="254059" y="4175760"/>
                  <a:pt x="144839" y="3917950"/>
                  <a:pt x="82609" y="3637280"/>
                </a:cubicBezTo>
                <a:cubicBezTo>
                  <a:pt x="17839" y="3348990"/>
                  <a:pt x="-1211" y="3055620"/>
                  <a:pt x="59" y="2760980"/>
                </a:cubicBezTo>
                <a:cubicBezTo>
                  <a:pt x="1329" y="2405380"/>
                  <a:pt x="30539" y="2051050"/>
                  <a:pt x="76259" y="1699260"/>
                </a:cubicBezTo>
                <a:cubicBezTo>
                  <a:pt x="104199" y="1480820"/>
                  <a:pt x="184209" y="1285240"/>
                  <a:pt x="313749" y="1107440"/>
                </a:cubicBezTo>
                <a:cubicBezTo>
                  <a:pt x="613469" y="695960"/>
                  <a:pt x="991929" y="377190"/>
                  <a:pt x="1446589" y="152400"/>
                </a:cubicBezTo>
                <a:cubicBezTo>
                  <a:pt x="1623119" y="64770"/>
                  <a:pt x="1809809" y="17780"/>
                  <a:pt x="2009199" y="17780"/>
                </a:cubicBezTo>
                <a:cubicBezTo>
                  <a:pt x="2179379" y="17780"/>
                  <a:pt x="2349559" y="6350"/>
                  <a:pt x="2505769" y="0"/>
                </a:cubicBezTo>
                <a:close/>
                <a:moveTo>
                  <a:pt x="9484535" y="83820"/>
                </a:moveTo>
                <a:cubicBezTo>
                  <a:pt x="7232570" y="83820"/>
                  <a:pt x="4980612" y="82550"/>
                  <a:pt x="2673725" y="83820"/>
                </a:cubicBezTo>
                <a:cubicBezTo>
                  <a:pt x="2390199" y="88900"/>
                  <a:pt x="2161599" y="96520"/>
                  <a:pt x="1931729" y="99060"/>
                </a:cubicBezTo>
                <a:cubicBezTo>
                  <a:pt x="1821239" y="100330"/>
                  <a:pt x="1720909" y="127000"/>
                  <a:pt x="1623119" y="173990"/>
                </a:cubicBezTo>
                <a:cubicBezTo>
                  <a:pt x="1452939" y="256540"/>
                  <a:pt x="1292919" y="355600"/>
                  <a:pt x="1139249" y="463550"/>
                </a:cubicBezTo>
                <a:cubicBezTo>
                  <a:pt x="821749" y="688340"/>
                  <a:pt x="547429" y="956310"/>
                  <a:pt x="326449" y="1277620"/>
                </a:cubicBezTo>
                <a:cubicBezTo>
                  <a:pt x="246439" y="1393190"/>
                  <a:pt x="191829" y="1520190"/>
                  <a:pt x="167699" y="1659890"/>
                </a:cubicBezTo>
                <a:cubicBezTo>
                  <a:pt x="120709" y="1940560"/>
                  <a:pt x="100389" y="2223770"/>
                  <a:pt x="94039" y="2508250"/>
                </a:cubicBezTo>
                <a:cubicBezTo>
                  <a:pt x="86419" y="2861310"/>
                  <a:pt x="100389" y="3211830"/>
                  <a:pt x="177859" y="3558540"/>
                </a:cubicBezTo>
                <a:cubicBezTo>
                  <a:pt x="226119" y="3775710"/>
                  <a:pt x="294699" y="3983990"/>
                  <a:pt x="420429" y="4169410"/>
                </a:cubicBezTo>
                <a:cubicBezTo>
                  <a:pt x="570289" y="4392930"/>
                  <a:pt x="773489" y="4558030"/>
                  <a:pt x="1005899" y="4686300"/>
                </a:cubicBezTo>
                <a:cubicBezTo>
                  <a:pt x="1531679" y="4978400"/>
                  <a:pt x="2101909" y="5124450"/>
                  <a:pt x="5969280" y="5181600"/>
                </a:cubicBezTo>
                <a:cubicBezTo>
                  <a:pt x="14511690" y="5208270"/>
                  <a:pt x="14791090" y="5203190"/>
                  <a:pt x="15069221" y="5175250"/>
                </a:cubicBezTo>
                <a:cubicBezTo>
                  <a:pt x="15381640" y="5144770"/>
                  <a:pt x="15686440" y="5085080"/>
                  <a:pt x="15977271" y="4965700"/>
                </a:cubicBezTo>
                <a:cubicBezTo>
                  <a:pt x="16426851" y="4781550"/>
                  <a:pt x="16754512" y="4474210"/>
                  <a:pt x="16925962" y="4013200"/>
                </a:cubicBezTo>
                <a:cubicBezTo>
                  <a:pt x="17008512" y="3792220"/>
                  <a:pt x="17058040" y="3562350"/>
                  <a:pt x="17096140" y="3329940"/>
                </a:cubicBezTo>
                <a:cubicBezTo>
                  <a:pt x="17139321" y="3069590"/>
                  <a:pt x="17165990" y="2809240"/>
                  <a:pt x="17155831" y="2545080"/>
                </a:cubicBezTo>
                <a:cubicBezTo>
                  <a:pt x="17139321" y="2115820"/>
                  <a:pt x="17030101" y="1706880"/>
                  <a:pt x="16887862" y="1305560"/>
                </a:cubicBezTo>
                <a:cubicBezTo>
                  <a:pt x="16768481" y="969010"/>
                  <a:pt x="16553851" y="706120"/>
                  <a:pt x="16256671" y="506730"/>
                </a:cubicBezTo>
                <a:cubicBezTo>
                  <a:pt x="16015371" y="345440"/>
                  <a:pt x="15751212" y="245110"/>
                  <a:pt x="15468001" y="191770"/>
                </a:cubicBezTo>
                <a:cubicBezTo>
                  <a:pt x="15088271" y="119380"/>
                  <a:pt x="14700921" y="102870"/>
                  <a:pt x="9484535" y="83820"/>
                </a:cubicBezTo>
                <a:close/>
              </a:path>
            </a:pathLst>
          </a:custGeom>
          <a:solidFill>
            <a:srgbClr val="A15F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5"/>
          <p:cNvSpPr/>
          <p:nvPr/>
        </p:nvSpPr>
        <p:spPr>
          <a:xfrm>
            <a:off x="5486072" y="4685602"/>
            <a:ext cx="1244415" cy="1148834"/>
          </a:xfrm>
          <a:custGeom>
            <a:rect b="b" l="l" r="r" t="t"/>
            <a:pathLst>
              <a:path extrusionOk="0" h="5276461" w="5715450">
                <a:moveTo>
                  <a:pt x="2505769" y="0"/>
                </a:moveTo>
                <a:cubicBezTo>
                  <a:pt x="2823269" y="16510"/>
                  <a:pt x="3128069" y="29210"/>
                  <a:pt x="3430329" y="50800"/>
                </a:cubicBezTo>
                <a:cubicBezTo>
                  <a:pt x="3746559" y="73660"/>
                  <a:pt x="4061519" y="114300"/>
                  <a:pt x="4358699" y="229870"/>
                </a:cubicBezTo>
                <a:cubicBezTo>
                  <a:pt x="4738429" y="375920"/>
                  <a:pt x="5062279" y="598170"/>
                  <a:pt x="5287069" y="946150"/>
                </a:cubicBezTo>
                <a:cubicBezTo>
                  <a:pt x="5375969" y="1083310"/>
                  <a:pt x="5439469" y="1233170"/>
                  <a:pt x="5488999" y="1388110"/>
                </a:cubicBezTo>
                <a:cubicBezTo>
                  <a:pt x="5577899" y="1662430"/>
                  <a:pt x="5647749" y="1940560"/>
                  <a:pt x="5688389" y="2225040"/>
                </a:cubicBezTo>
                <a:cubicBezTo>
                  <a:pt x="5727759" y="2508250"/>
                  <a:pt x="5721409" y="2791460"/>
                  <a:pt x="5687119" y="3074670"/>
                </a:cubicBezTo>
                <a:cubicBezTo>
                  <a:pt x="5651559" y="3378200"/>
                  <a:pt x="5596949" y="3677920"/>
                  <a:pt x="5505509" y="3970020"/>
                </a:cubicBezTo>
                <a:cubicBezTo>
                  <a:pt x="5337869" y="4505960"/>
                  <a:pt x="4984809" y="4864100"/>
                  <a:pt x="4462839" y="5062220"/>
                </a:cubicBezTo>
                <a:cubicBezTo>
                  <a:pt x="4194869" y="5163820"/>
                  <a:pt x="3918009" y="5219700"/>
                  <a:pt x="3634799" y="5248910"/>
                </a:cubicBezTo>
                <a:cubicBezTo>
                  <a:pt x="3263959" y="5287010"/>
                  <a:pt x="2891849" y="5287010"/>
                  <a:pt x="2521009" y="5240020"/>
                </a:cubicBezTo>
                <a:cubicBezTo>
                  <a:pt x="2001579" y="5172710"/>
                  <a:pt x="1499929" y="5045710"/>
                  <a:pt x="1028759" y="4809490"/>
                </a:cubicBezTo>
                <a:cubicBezTo>
                  <a:pt x="812859" y="4701540"/>
                  <a:pt x="614739" y="4569460"/>
                  <a:pt x="450909" y="4390390"/>
                </a:cubicBezTo>
                <a:cubicBezTo>
                  <a:pt x="254059" y="4175760"/>
                  <a:pt x="144839" y="3917950"/>
                  <a:pt x="82609" y="3637280"/>
                </a:cubicBezTo>
                <a:cubicBezTo>
                  <a:pt x="17839" y="3348990"/>
                  <a:pt x="-1211" y="3055620"/>
                  <a:pt x="59" y="2760980"/>
                </a:cubicBezTo>
                <a:cubicBezTo>
                  <a:pt x="1329" y="2405380"/>
                  <a:pt x="30539" y="2051050"/>
                  <a:pt x="76259" y="1699260"/>
                </a:cubicBezTo>
                <a:cubicBezTo>
                  <a:pt x="104199" y="1480820"/>
                  <a:pt x="184209" y="1285240"/>
                  <a:pt x="313749" y="1107440"/>
                </a:cubicBezTo>
                <a:cubicBezTo>
                  <a:pt x="613469" y="695960"/>
                  <a:pt x="991929" y="377190"/>
                  <a:pt x="1446589" y="152400"/>
                </a:cubicBezTo>
                <a:cubicBezTo>
                  <a:pt x="1623119" y="64770"/>
                  <a:pt x="1809809" y="17780"/>
                  <a:pt x="2009199" y="17780"/>
                </a:cubicBezTo>
                <a:cubicBezTo>
                  <a:pt x="2179379" y="17780"/>
                  <a:pt x="2349559" y="6350"/>
                  <a:pt x="2505769" y="0"/>
                </a:cubicBezTo>
                <a:close/>
                <a:moveTo>
                  <a:pt x="2777549" y="83820"/>
                </a:moveTo>
                <a:cubicBezTo>
                  <a:pt x="2725479" y="83820"/>
                  <a:pt x="2673409" y="82550"/>
                  <a:pt x="2620069" y="83820"/>
                </a:cubicBezTo>
                <a:cubicBezTo>
                  <a:pt x="2390199" y="88900"/>
                  <a:pt x="2161599" y="96520"/>
                  <a:pt x="1931729" y="99060"/>
                </a:cubicBezTo>
                <a:cubicBezTo>
                  <a:pt x="1821239" y="100330"/>
                  <a:pt x="1720909" y="127000"/>
                  <a:pt x="1623119" y="173990"/>
                </a:cubicBezTo>
                <a:cubicBezTo>
                  <a:pt x="1452939" y="256540"/>
                  <a:pt x="1292919" y="355600"/>
                  <a:pt x="1139249" y="463550"/>
                </a:cubicBezTo>
                <a:cubicBezTo>
                  <a:pt x="821749" y="688340"/>
                  <a:pt x="547429" y="956310"/>
                  <a:pt x="326449" y="1277620"/>
                </a:cubicBezTo>
                <a:cubicBezTo>
                  <a:pt x="246439" y="1393190"/>
                  <a:pt x="191829" y="1520190"/>
                  <a:pt x="167699" y="1659890"/>
                </a:cubicBezTo>
                <a:cubicBezTo>
                  <a:pt x="120709" y="1940560"/>
                  <a:pt x="100389" y="2223770"/>
                  <a:pt x="94039" y="2508250"/>
                </a:cubicBezTo>
                <a:cubicBezTo>
                  <a:pt x="86419" y="2861310"/>
                  <a:pt x="100389" y="3211830"/>
                  <a:pt x="177859" y="3558540"/>
                </a:cubicBezTo>
                <a:cubicBezTo>
                  <a:pt x="226119" y="3775710"/>
                  <a:pt x="294699" y="3983990"/>
                  <a:pt x="420429" y="4169410"/>
                </a:cubicBezTo>
                <a:cubicBezTo>
                  <a:pt x="570289" y="4392930"/>
                  <a:pt x="773489" y="4558030"/>
                  <a:pt x="1005899" y="4686300"/>
                </a:cubicBezTo>
                <a:cubicBezTo>
                  <a:pt x="1531679" y="4978400"/>
                  <a:pt x="2101909" y="5124450"/>
                  <a:pt x="2696269" y="5181600"/>
                </a:cubicBezTo>
                <a:cubicBezTo>
                  <a:pt x="2975669" y="5208270"/>
                  <a:pt x="3255069" y="5203190"/>
                  <a:pt x="3533199" y="5175250"/>
                </a:cubicBezTo>
                <a:cubicBezTo>
                  <a:pt x="3845619" y="5144770"/>
                  <a:pt x="4150419" y="5085080"/>
                  <a:pt x="4441249" y="4965700"/>
                </a:cubicBezTo>
                <a:cubicBezTo>
                  <a:pt x="4890829" y="4781550"/>
                  <a:pt x="5218489" y="4474210"/>
                  <a:pt x="5389939" y="4013200"/>
                </a:cubicBezTo>
                <a:cubicBezTo>
                  <a:pt x="5472489" y="3792220"/>
                  <a:pt x="5522019" y="3562350"/>
                  <a:pt x="5560119" y="3329940"/>
                </a:cubicBezTo>
                <a:cubicBezTo>
                  <a:pt x="5603299" y="3069590"/>
                  <a:pt x="5629969" y="2809240"/>
                  <a:pt x="5619809" y="2545080"/>
                </a:cubicBezTo>
                <a:cubicBezTo>
                  <a:pt x="5603299" y="2115820"/>
                  <a:pt x="5494079" y="1706880"/>
                  <a:pt x="5351839" y="1305560"/>
                </a:cubicBezTo>
                <a:cubicBezTo>
                  <a:pt x="5232459" y="969010"/>
                  <a:pt x="5017829" y="706120"/>
                  <a:pt x="4720649" y="506730"/>
                </a:cubicBezTo>
                <a:cubicBezTo>
                  <a:pt x="4479349" y="345440"/>
                  <a:pt x="4215189" y="245110"/>
                  <a:pt x="3931979" y="191770"/>
                </a:cubicBezTo>
                <a:cubicBezTo>
                  <a:pt x="3552249" y="119380"/>
                  <a:pt x="3164899" y="102870"/>
                  <a:pt x="2777549" y="83820"/>
                </a:cubicBezTo>
                <a:close/>
              </a:path>
            </a:pathLst>
          </a:custGeom>
          <a:solidFill>
            <a:srgbClr val="A15F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5"/>
          <p:cNvSpPr/>
          <p:nvPr/>
        </p:nvSpPr>
        <p:spPr>
          <a:xfrm>
            <a:off x="5486072" y="3026803"/>
            <a:ext cx="1244415" cy="1148834"/>
          </a:xfrm>
          <a:custGeom>
            <a:rect b="b" l="l" r="r" t="t"/>
            <a:pathLst>
              <a:path extrusionOk="0" h="5276461" w="5715450">
                <a:moveTo>
                  <a:pt x="2505769" y="0"/>
                </a:moveTo>
                <a:cubicBezTo>
                  <a:pt x="2823269" y="16510"/>
                  <a:pt x="3128069" y="29210"/>
                  <a:pt x="3430329" y="50800"/>
                </a:cubicBezTo>
                <a:cubicBezTo>
                  <a:pt x="3746559" y="73660"/>
                  <a:pt x="4061519" y="114300"/>
                  <a:pt x="4358699" y="229870"/>
                </a:cubicBezTo>
                <a:cubicBezTo>
                  <a:pt x="4738429" y="375920"/>
                  <a:pt x="5062279" y="598170"/>
                  <a:pt x="5287069" y="946150"/>
                </a:cubicBezTo>
                <a:cubicBezTo>
                  <a:pt x="5375969" y="1083310"/>
                  <a:pt x="5439469" y="1233170"/>
                  <a:pt x="5488999" y="1388110"/>
                </a:cubicBezTo>
                <a:cubicBezTo>
                  <a:pt x="5577899" y="1662430"/>
                  <a:pt x="5647749" y="1940560"/>
                  <a:pt x="5688389" y="2225040"/>
                </a:cubicBezTo>
                <a:cubicBezTo>
                  <a:pt x="5727759" y="2508250"/>
                  <a:pt x="5721409" y="2791460"/>
                  <a:pt x="5687119" y="3074670"/>
                </a:cubicBezTo>
                <a:cubicBezTo>
                  <a:pt x="5651559" y="3378200"/>
                  <a:pt x="5596949" y="3677920"/>
                  <a:pt x="5505509" y="3970020"/>
                </a:cubicBezTo>
                <a:cubicBezTo>
                  <a:pt x="5337869" y="4505960"/>
                  <a:pt x="4984809" y="4864100"/>
                  <a:pt x="4462839" y="5062220"/>
                </a:cubicBezTo>
                <a:cubicBezTo>
                  <a:pt x="4194869" y="5163820"/>
                  <a:pt x="3918009" y="5219700"/>
                  <a:pt x="3634799" y="5248910"/>
                </a:cubicBezTo>
                <a:cubicBezTo>
                  <a:pt x="3263959" y="5287010"/>
                  <a:pt x="2891849" y="5287010"/>
                  <a:pt x="2521009" y="5240020"/>
                </a:cubicBezTo>
                <a:cubicBezTo>
                  <a:pt x="2001579" y="5172710"/>
                  <a:pt x="1499929" y="5045710"/>
                  <a:pt x="1028759" y="4809490"/>
                </a:cubicBezTo>
                <a:cubicBezTo>
                  <a:pt x="812859" y="4701540"/>
                  <a:pt x="614739" y="4569460"/>
                  <a:pt x="450909" y="4390390"/>
                </a:cubicBezTo>
                <a:cubicBezTo>
                  <a:pt x="254059" y="4175760"/>
                  <a:pt x="144839" y="3917950"/>
                  <a:pt x="82609" y="3637280"/>
                </a:cubicBezTo>
                <a:cubicBezTo>
                  <a:pt x="17839" y="3348990"/>
                  <a:pt x="-1211" y="3055620"/>
                  <a:pt x="59" y="2760980"/>
                </a:cubicBezTo>
                <a:cubicBezTo>
                  <a:pt x="1329" y="2405380"/>
                  <a:pt x="30539" y="2051050"/>
                  <a:pt x="76259" y="1699260"/>
                </a:cubicBezTo>
                <a:cubicBezTo>
                  <a:pt x="104199" y="1480820"/>
                  <a:pt x="184209" y="1285240"/>
                  <a:pt x="313749" y="1107440"/>
                </a:cubicBezTo>
                <a:cubicBezTo>
                  <a:pt x="613469" y="695960"/>
                  <a:pt x="991929" y="377190"/>
                  <a:pt x="1446589" y="152400"/>
                </a:cubicBezTo>
                <a:cubicBezTo>
                  <a:pt x="1623119" y="64770"/>
                  <a:pt x="1809809" y="17780"/>
                  <a:pt x="2009199" y="17780"/>
                </a:cubicBezTo>
                <a:cubicBezTo>
                  <a:pt x="2179379" y="17780"/>
                  <a:pt x="2349559" y="6350"/>
                  <a:pt x="2505769" y="0"/>
                </a:cubicBezTo>
                <a:close/>
                <a:moveTo>
                  <a:pt x="2777549" y="83820"/>
                </a:moveTo>
                <a:cubicBezTo>
                  <a:pt x="2725479" y="83820"/>
                  <a:pt x="2673409" y="82550"/>
                  <a:pt x="2620069" y="83820"/>
                </a:cubicBezTo>
                <a:cubicBezTo>
                  <a:pt x="2390199" y="88900"/>
                  <a:pt x="2161599" y="96520"/>
                  <a:pt x="1931729" y="99060"/>
                </a:cubicBezTo>
                <a:cubicBezTo>
                  <a:pt x="1821239" y="100330"/>
                  <a:pt x="1720909" y="127000"/>
                  <a:pt x="1623119" y="173990"/>
                </a:cubicBezTo>
                <a:cubicBezTo>
                  <a:pt x="1452939" y="256540"/>
                  <a:pt x="1292919" y="355600"/>
                  <a:pt x="1139249" y="463550"/>
                </a:cubicBezTo>
                <a:cubicBezTo>
                  <a:pt x="821749" y="688340"/>
                  <a:pt x="547429" y="956310"/>
                  <a:pt x="326449" y="1277620"/>
                </a:cubicBezTo>
                <a:cubicBezTo>
                  <a:pt x="246439" y="1393190"/>
                  <a:pt x="191829" y="1520190"/>
                  <a:pt x="167699" y="1659890"/>
                </a:cubicBezTo>
                <a:cubicBezTo>
                  <a:pt x="120709" y="1940560"/>
                  <a:pt x="100389" y="2223770"/>
                  <a:pt x="94039" y="2508250"/>
                </a:cubicBezTo>
                <a:cubicBezTo>
                  <a:pt x="86419" y="2861310"/>
                  <a:pt x="100389" y="3211830"/>
                  <a:pt x="177859" y="3558540"/>
                </a:cubicBezTo>
                <a:cubicBezTo>
                  <a:pt x="226119" y="3775710"/>
                  <a:pt x="294699" y="3983990"/>
                  <a:pt x="420429" y="4169410"/>
                </a:cubicBezTo>
                <a:cubicBezTo>
                  <a:pt x="570289" y="4392930"/>
                  <a:pt x="773489" y="4558030"/>
                  <a:pt x="1005899" y="4686300"/>
                </a:cubicBezTo>
                <a:cubicBezTo>
                  <a:pt x="1531679" y="4978400"/>
                  <a:pt x="2101909" y="5124450"/>
                  <a:pt x="2696269" y="5181600"/>
                </a:cubicBezTo>
                <a:cubicBezTo>
                  <a:pt x="2975669" y="5208270"/>
                  <a:pt x="3255069" y="5203190"/>
                  <a:pt x="3533199" y="5175250"/>
                </a:cubicBezTo>
                <a:cubicBezTo>
                  <a:pt x="3845619" y="5144770"/>
                  <a:pt x="4150419" y="5085080"/>
                  <a:pt x="4441249" y="4965700"/>
                </a:cubicBezTo>
                <a:cubicBezTo>
                  <a:pt x="4890829" y="4781550"/>
                  <a:pt x="5218489" y="4474210"/>
                  <a:pt x="5389939" y="4013200"/>
                </a:cubicBezTo>
                <a:cubicBezTo>
                  <a:pt x="5472489" y="3792220"/>
                  <a:pt x="5522019" y="3562350"/>
                  <a:pt x="5560119" y="3329940"/>
                </a:cubicBezTo>
                <a:cubicBezTo>
                  <a:pt x="5603299" y="3069590"/>
                  <a:pt x="5629969" y="2809240"/>
                  <a:pt x="5619809" y="2545080"/>
                </a:cubicBezTo>
                <a:cubicBezTo>
                  <a:pt x="5603299" y="2115820"/>
                  <a:pt x="5494079" y="1706880"/>
                  <a:pt x="5351839" y="1305560"/>
                </a:cubicBezTo>
                <a:cubicBezTo>
                  <a:pt x="5232459" y="969010"/>
                  <a:pt x="5017829" y="706120"/>
                  <a:pt x="4720649" y="506730"/>
                </a:cubicBezTo>
                <a:cubicBezTo>
                  <a:pt x="4479349" y="345440"/>
                  <a:pt x="4215189" y="245110"/>
                  <a:pt x="3931979" y="191770"/>
                </a:cubicBezTo>
                <a:cubicBezTo>
                  <a:pt x="3552249" y="119380"/>
                  <a:pt x="3164899" y="102870"/>
                  <a:pt x="2777549" y="83820"/>
                </a:cubicBezTo>
                <a:close/>
              </a:path>
            </a:pathLst>
          </a:custGeom>
          <a:solidFill>
            <a:srgbClr val="A15F3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5"/>
          <p:cNvSpPr/>
          <p:nvPr/>
        </p:nvSpPr>
        <p:spPr>
          <a:xfrm>
            <a:off x="10017267" y="6492620"/>
            <a:ext cx="2258877" cy="4128809"/>
          </a:xfrm>
          <a:custGeom>
            <a:rect b="b" l="l" r="r" t="t"/>
            <a:pathLst>
              <a:path extrusionOk="0" h="4128809" w="2258877">
                <a:moveTo>
                  <a:pt x="0" y="0"/>
                </a:moveTo>
                <a:lnTo>
                  <a:pt x="2258877" y="0"/>
                </a:lnTo>
                <a:lnTo>
                  <a:pt x="2258877" y="4128809"/>
                </a:lnTo>
                <a:lnTo>
                  <a:pt x="0" y="4128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15"/>
          <p:cNvSpPr txBox="1"/>
          <p:nvPr/>
        </p:nvSpPr>
        <p:spPr>
          <a:xfrm>
            <a:off x="2471502" y="3277471"/>
            <a:ext cx="2374028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A15F39"/>
                </a:solidFill>
                <a:latin typeface="Arial"/>
                <a:ea typeface="Arial"/>
                <a:cs typeface="Arial"/>
                <a:sym typeface="Arial"/>
              </a:rPr>
              <a:t>Doadores</a:t>
            </a:r>
            <a:endParaRPr/>
          </a:p>
        </p:txBody>
      </p:sp>
      <p:sp>
        <p:nvSpPr>
          <p:cNvPr id="410" name="Google Shape;410;p15"/>
          <p:cNvSpPr txBox="1"/>
          <p:nvPr/>
        </p:nvSpPr>
        <p:spPr>
          <a:xfrm>
            <a:off x="2471502" y="4936269"/>
            <a:ext cx="2582278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A15F39"/>
                </a:solidFill>
                <a:latin typeface="Arial"/>
                <a:ea typeface="Arial"/>
                <a:cs typeface="Arial"/>
                <a:sym typeface="Arial"/>
              </a:rPr>
              <a:t>Projetos (PJ)</a:t>
            </a:r>
            <a:endParaRPr/>
          </a:p>
        </p:txBody>
      </p:sp>
      <p:sp>
        <p:nvSpPr>
          <p:cNvPr id="411" name="Google Shape;411;p15"/>
          <p:cNvSpPr txBox="1"/>
          <p:nvPr/>
        </p:nvSpPr>
        <p:spPr>
          <a:xfrm>
            <a:off x="2471502" y="6583412"/>
            <a:ext cx="4802565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A15F39"/>
                </a:solidFill>
                <a:latin typeface="Arial"/>
                <a:ea typeface="Arial"/>
                <a:cs typeface="Arial"/>
                <a:sym typeface="Arial"/>
              </a:rPr>
              <a:t>Organizações apoiadas</a:t>
            </a:r>
            <a:endParaRPr/>
          </a:p>
        </p:txBody>
      </p:sp>
      <p:sp>
        <p:nvSpPr>
          <p:cNvPr id="412" name="Google Shape;412;p15"/>
          <p:cNvSpPr txBox="1"/>
          <p:nvPr/>
        </p:nvSpPr>
        <p:spPr>
          <a:xfrm>
            <a:off x="5053780" y="8299361"/>
            <a:ext cx="1614730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A15F39"/>
                </a:solidFill>
                <a:latin typeface="Arial"/>
                <a:ea typeface="Arial"/>
                <a:cs typeface="Arial"/>
                <a:sym typeface="Arial"/>
              </a:rPr>
              <a:t>Dólares</a:t>
            </a:r>
            <a:endParaRPr/>
          </a:p>
        </p:txBody>
      </p:sp>
      <p:sp>
        <p:nvSpPr>
          <p:cNvPr id="413" name="Google Shape;413;p15"/>
          <p:cNvSpPr txBox="1"/>
          <p:nvPr/>
        </p:nvSpPr>
        <p:spPr>
          <a:xfrm>
            <a:off x="6892820" y="4936269"/>
            <a:ext cx="2886645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A15F39"/>
                </a:solidFill>
                <a:latin typeface="Arial"/>
                <a:ea typeface="Arial"/>
                <a:cs typeface="Arial"/>
                <a:sym typeface="Arial"/>
              </a:rPr>
              <a:t>Projetos (PF)</a:t>
            </a:r>
            <a:endParaRPr/>
          </a:p>
        </p:txBody>
      </p:sp>
      <p:sp>
        <p:nvSpPr>
          <p:cNvPr id="414" name="Google Shape;414;p15"/>
          <p:cNvSpPr txBox="1"/>
          <p:nvPr/>
        </p:nvSpPr>
        <p:spPr>
          <a:xfrm>
            <a:off x="6892820" y="3277471"/>
            <a:ext cx="2374028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A15F39"/>
                </a:solidFill>
                <a:latin typeface="Arial"/>
                <a:ea typeface="Arial"/>
                <a:cs typeface="Arial"/>
                <a:sym typeface="Arial"/>
              </a:rPr>
              <a:t>Editais</a:t>
            </a:r>
            <a:endParaRPr/>
          </a:p>
        </p:txBody>
      </p:sp>
      <p:sp>
        <p:nvSpPr>
          <p:cNvPr id="415" name="Google Shape;415;p15"/>
          <p:cNvSpPr txBox="1"/>
          <p:nvPr/>
        </p:nvSpPr>
        <p:spPr>
          <a:xfrm>
            <a:off x="1277951" y="3062854"/>
            <a:ext cx="863392" cy="9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1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15</a:t>
            </a:r>
            <a:endParaRPr/>
          </a:p>
        </p:txBody>
      </p:sp>
      <p:sp>
        <p:nvSpPr>
          <p:cNvPr id="416" name="Google Shape;416;p15"/>
          <p:cNvSpPr txBox="1"/>
          <p:nvPr/>
        </p:nvSpPr>
        <p:spPr>
          <a:xfrm>
            <a:off x="1112872" y="4709996"/>
            <a:ext cx="1193550" cy="9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1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830</a:t>
            </a:r>
            <a:endParaRPr/>
          </a:p>
        </p:txBody>
      </p:sp>
      <p:sp>
        <p:nvSpPr>
          <p:cNvPr id="417" name="Google Shape;417;p15"/>
          <p:cNvSpPr txBox="1"/>
          <p:nvPr/>
        </p:nvSpPr>
        <p:spPr>
          <a:xfrm>
            <a:off x="1112872" y="6368795"/>
            <a:ext cx="1193550" cy="9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1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556</a:t>
            </a:r>
            <a:endParaRPr/>
          </a:p>
        </p:txBody>
      </p:sp>
      <p:sp>
        <p:nvSpPr>
          <p:cNvPr id="418" name="Google Shape;418;p15"/>
          <p:cNvSpPr txBox="1"/>
          <p:nvPr/>
        </p:nvSpPr>
        <p:spPr>
          <a:xfrm>
            <a:off x="1112872" y="8027594"/>
            <a:ext cx="3612460" cy="9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1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+31 milhões</a:t>
            </a:r>
            <a:endParaRPr/>
          </a:p>
        </p:txBody>
      </p:sp>
      <p:sp>
        <p:nvSpPr>
          <p:cNvPr id="419" name="Google Shape;419;p15"/>
          <p:cNvSpPr txBox="1"/>
          <p:nvPr/>
        </p:nvSpPr>
        <p:spPr>
          <a:xfrm>
            <a:off x="5534191" y="4709996"/>
            <a:ext cx="1193550" cy="9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1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202</a:t>
            </a:r>
            <a:endParaRPr/>
          </a:p>
        </p:txBody>
      </p:sp>
      <p:sp>
        <p:nvSpPr>
          <p:cNvPr id="420" name="Google Shape;420;p15"/>
          <p:cNvSpPr txBox="1"/>
          <p:nvPr/>
        </p:nvSpPr>
        <p:spPr>
          <a:xfrm>
            <a:off x="5699270" y="3062854"/>
            <a:ext cx="863392" cy="9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1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48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4CA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6"/>
          <p:cNvSpPr/>
          <p:nvPr/>
        </p:nvSpPr>
        <p:spPr>
          <a:xfrm flipH="1" rot="-4806883">
            <a:off x="10957704" y="-11876421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6">
            <a:hlinkClick r:id="rId3"/>
          </p:cNvPr>
          <p:cNvSpPr/>
          <p:nvPr/>
        </p:nvSpPr>
        <p:spPr>
          <a:xfrm>
            <a:off x="8860897" y="4388114"/>
            <a:ext cx="8023669" cy="4192367"/>
          </a:xfrm>
          <a:custGeom>
            <a:rect b="b" l="l" r="r" t="t"/>
            <a:pathLst>
              <a:path extrusionOk="0" h="4192367" w="8023669">
                <a:moveTo>
                  <a:pt x="0" y="0"/>
                </a:moveTo>
                <a:lnTo>
                  <a:pt x="8023669" y="0"/>
                </a:lnTo>
                <a:lnTo>
                  <a:pt x="8023669" y="4192367"/>
                </a:lnTo>
                <a:lnTo>
                  <a:pt x="0" y="41923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00000" r="0" t="0"/>
            </a:stretch>
          </a:blipFill>
          <a:ln>
            <a:noFill/>
          </a:ln>
        </p:spPr>
      </p:sp>
      <p:sp>
        <p:nvSpPr>
          <p:cNvPr id="427" name="Google Shape;427;p16"/>
          <p:cNvSpPr txBox="1"/>
          <p:nvPr/>
        </p:nvSpPr>
        <p:spPr>
          <a:xfrm>
            <a:off x="1051355" y="1333013"/>
            <a:ext cx="1302701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NOSSAS INICIATIVAS</a:t>
            </a:r>
            <a:endParaRPr/>
          </a:p>
        </p:txBody>
      </p:sp>
      <p:sp>
        <p:nvSpPr>
          <p:cNvPr id="428" name="Google Shape;428;p16"/>
          <p:cNvSpPr txBox="1"/>
          <p:nvPr/>
        </p:nvSpPr>
        <p:spPr>
          <a:xfrm>
            <a:off x="1051355" y="2824413"/>
            <a:ext cx="16087300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Conheça ferramentas e ações desenvolvidas pelo ISPN e articuladas em rede</a:t>
            </a:r>
            <a:endParaRPr/>
          </a:p>
        </p:txBody>
      </p:sp>
      <p:sp>
        <p:nvSpPr>
          <p:cNvPr id="429" name="Google Shape;429;p16"/>
          <p:cNvSpPr/>
          <p:nvPr/>
        </p:nvSpPr>
        <p:spPr>
          <a:xfrm flipH="1" rot="-2966346">
            <a:off x="-5823698" y="4876302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6"/>
          <p:cNvSpPr/>
          <p:nvPr/>
        </p:nvSpPr>
        <p:spPr>
          <a:xfrm rot="10400168">
            <a:off x="11345965" y="-2542187"/>
            <a:ext cx="7668155" cy="5084373"/>
          </a:xfrm>
          <a:custGeom>
            <a:rect b="b" l="l" r="r" t="t"/>
            <a:pathLst>
              <a:path extrusionOk="0" h="5084373" w="7668155">
                <a:moveTo>
                  <a:pt x="0" y="0"/>
                </a:moveTo>
                <a:lnTo>
                  <a:pt x="7668155" y="0"/>
                </a:lnTo>
                <a:lnTo>
                  <a:pt x="7668155" y="5084374"/>
                </a:lnTo>
                <a:lnTo>
                  <a:pt x="0" y="5084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1" name="Google Shape;431;p16">
            <a:hlinkClick r:id="rId6"/>
          </p:cNvPr>
          <p:cNvSpPr/>
          <p:nvPr/>
        </p:nvSpPr>
        <p:spPr>
          <a:xfrm>
            <a:off x="837228" y="4388114"/>
            <a:ext cx="8023669" cy="4192367"/>
          </a:xfrm>
          <a:custGeom>
            <a:rect b="b" l="l" r="r" t="t"/>
            <a:pathLst>
              <a:path extrusionOk="0" h="4192367" w="8023669">
                <a:moveTo>
                  <a:pt x="0" y="0"/>
                </a:moveTo>
                <a:lnTo>
                  <a:pt x="8023669" y="0"/>
                </a:lnTo>
                <a:lnTo>
                  <a:pt x="8023669" y="4192367"/>
                </a:lnTo>
                <a:lnTo>
                  <a:pt x="0" y="41923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100000" t="0"/>
            </a:stretch>
          </a:blipFill>
          <a:ln>
            <a:noFill/>
          </a:ln>
        </p:spPr>
      </p:sp>
      <p:sp>
        <p:nvSpPr>
          <p:cNvPr id="432" name="Google Shape;432;p16"/>
          <p:cNvSpPr/>
          <p:nvPr/>
        </p:nvSpPr>
        <p:spPr>
          <a:xfrm rot="248716">
            <a:off x="-219902" y="7661904"/>
            <a:ext cx="4514032" cy="2773557"/>
          </a:xfrm>
          <a:custGeom>
            <a:rect b="b" l="l" r="r" t="t"/>
            <a:pathLst>
              <a:path extrusionOk="0" h="2773557" w="4514032">
                <a:moveTo>
                  <a:pt x="0" y="0"/>
                </a:moveTo>
                <a:lnTo>
                  <a:pt x="4514032" y="0"/>
                </a:lnTo>
                <a:lnTo>
                  <a:pt x="4514032" y="2773556"/>
                </a:lnTo>
                <a:lnTo>
                  <a:pt x="0" y="2773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8159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4CA"/>
        </a:solidFill>
      </p:bgPr>
    </p:bg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7">
            <a:hlinkClick r:id="rId3"/>
          </p:cNvPr>
          <p:cNvSpPr/>
          <p:nvPr/>
        </p:nvSpPr>
        <p:spPr>
          <a:xfrm>
            <a:off x="1051355" y="4520533"/>
            <a:ext cx="7905423" cy="4071293"/>
          </a:xfrm>
          <a:custGeom>
            <a:rect b="b" l="l" r="r" t="t"/>
            <a:pathLst>
              <a:path extrusionOk="0" h="4071293" w="7905423">
                <a:moveTo>
                  <a:pt x="0" y="0"/>
                </a:moveTo>
                <a:lnTo>
                  <a:pt x="7905424" y="0"/>
                </a:lnTo>
                <a:lnTo>
                  <a:pt x="7905424" y="4071293"/>
                </a:lnTo>
                <a:lnTo>
                  <a:pt x="0" y="4071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100000" t="0"/>
            </a:stretch>
          </a:blipFill>
          <a:ln>
            <a:noFill/>
          </a:ln>
        </p:spPr>
      </p:sp>
      <p:sp>
        <p:nvSpPr>
          <p:cNvPr id="438" name="Google Shape;438;p17"/>
          <p:cNvSpPr txBox="1"/>
          <p:nvPr/>
        </p:nvSpPr>
        <p:spPr>
          <a:xfrm>
            <a:off x="1051355" y="1333013"/>
            <a:ext cx="1302701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NOSSAS INICIATIVAS</a:t>
            </a:r>
            <a:endParaRPr/>
          </a:p>
        </p:txBody>
      </p:sp>
      <p:sp>
        <p:nvSpPr>
          <p:cNvPr id="439" name="Google Shape;439;p17"/>
          <p:cNvSpPr txBox="1"/>
          <p:nvPr/>
        </p:nvSpPr>
        <p:spPr>
          <a:xfrm>
            <a:off x="1051355" y="2824413"/>
            <a:ext cx="16087300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Conheça ferramentas e ações desenvolvidas pelo ISPN e articuladas em rede</a:t>
            </a:r>
            <a:endParaRPr/>
          </a:p>
        </p:txBody>
      </p:sp>
      <p:sp>
        <p:nvSpPr>
          <p:cNvPr id="440" name="Google Shape;440;p17"/>
          <p:cNvSpPr/>
          <p:nvPr/>
        </p:nvSpPr>
        <p:spPr>
          <a:xfrm flipH="1" rot="-2966346">
            <a:off x="-5823698" y="4876302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7"/>
          <p:cNvSpPr/>
          <p:nvPr/>
        </p:nvSpPr>
        <p:spPr>
          <a:xfrm rot="9550133">
            <a:off x="11345965" y="-2665044"/>
            <a:ext cx="7668155" cy="5084373"/>
          </a:xfrm>
          <a:custGeom>
            <a:rect b="b" l="l" r="r" t="t"/>
            <a:pathLst>
              <a:path extrusionOk="0" h="5084373" w="7668155">
                <a:moveTo>
                  <a:pt x="0" y="0"/>
                </a:moveTo>
                <a:lnTo>
                  <a:pt x="7668155" y="0"/>
                </a:lnTo>
                <a:lnTo>
                  <a:pt x="7668155" y="5084373"/>
                </a:lnTo>
                <a:lnTo>
                  <a:pt x="0" y="5084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17">
            <a:hlinkClick r:id="rId6"/>
          </p:cNvPr>
          <p:cNvSpPr/>
          <p:nvPr/>
        </p:nvSpPr>
        <p:spPr>
          <a:xfrm>
            <a:off x="8956779" y="4520533"/>
            <a:ext cx="7905423" cy="4071293"/>
          </a:xfrm>
          <a:custGeom>
            <a:rect b="b" l="l" r="r" t="t"/>
            <a:pathLst>
              <a:path extrusionOk="0" h="4071293" w="7905423">
                <a:moveTo>
                  <a:pt x="0" y="0"/>
                </a:moveTo>
                <a:lnTo>
                  <a:pt x="7905423" y="0"/>
                </a:lnTo>
                <a:lnTo>
                  <a:pt x="7905423" y="4071293"/>
                </a:lnTo>
                <a:lnTo>
                  <a:pt x="0" y="4071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00000" r="0" t="0"/>
            </a:stretch>
          </a:blipFill>
          <a:ln>
            <a:noFill/>
          </a:ln>
        </p:spPr>
      </p:sp>
      <p:sp>
        <p:nvSpPr>
          <p:cNvPr id="443" name="Google Shape;443;p17"/>
          <p:cNvSpPr/>
          <p:nvPr/>
        </p:nvSpPr>
        <p:spPr>
          <a:xfrm>
            <a:off x="16402853" y="6021839"/>
            <a:ext cx="1885147" cy="4518182"/>
          </a:xfrm>
          <a:custGeom>
            <a:rect b="b" l="l" r="r" t="t"/>
            <a:pathLst>
              <a:path extrusionOk="0" h="4518182" w="1885147">
                <a:moveTo>
                  <a:pt x="0" y="0"/>
                </a:moveTo>
                <a:lnTo>
                  <a:pt x="1885147" y="0"/>
                </a:lnTo>
                <a:lnTo>
                  <a:pt x="1885147" y="4518182"/>
                </a:lnTo>
                <a:lnTo>
                  <a:pt x="0" y="45181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4CA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8">
            <a:hlinkClick r:id="rId3"/>
          </p:cNvPr>
          <p:cNvSpPr/>
          <p:nvPr/>
        </p:nvSpPr>
        <p:spPr>
          <a:xfrm>
            <a:off x="1010603" y="4494807"/>
            <a:ext cx="7899466" cy="4107722"/>
          </a:xfrm>
          <a:custGeom>
            <a:rect b="b" l="l" r="r" t="t"/>
            <a:pathLst>
              <a:path extrusionOk="0" h="4107722" w="7899466">
                <a:moveTo>
                  <a:pt x="0" y="0"/>
                </a:moveTo>
                <a:lnTo>
                  <a:pt x="7899465" y="0"/>
                </a:lnTo>
                <a:lnTo>
                  <a:pt x="7899465" y="4107722"/>
                </a:lnTo>
                <a:lnTo>
                  <a:pt x="0" y="4107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100000" t="0"/>
            </a:stretch>
          </a:blipFill>
          <a:ln>
            <a:noFill/>
          </a:ln>
        </p:spPr>
      </p:sp>
      <p:sp>
        <p:nvSpPr>
          <p:cNvPr id="449" name="Google Shape;449;p18"/>
          <p:cNvSpPr txBox="1"/>
          <p:nvPr/>
        </p:nvSpPr>
        <p:spPr>
          <a:xfrm>
            <a:off x="1051355" y="1333013"/>
            <a:ext cx="1302701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NOSSAS INICIATIVAS</a:t>
            </a:r>
            <a:endParaRPr/>
          </a:p>
        </p:txBody>
      </p:sp>
      <p:sp>
        <p:nvSpPr>
          <p:cNvPr id="450" name="Google Shape;450;p18"/>
          <p:cNvSpPr txBox="1"/>
          <p:nvPr/>
        </p:nvSpPr>
        <p:spPr>
          <a:xfrm>
            <a:off x="1051355" y="2824413"/>
            <a:ext cx="16087300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Conheça ferramentas e ações desenvolvidas pelo ISPN e articuladas em rede</a:t>
            </a:r>
            <a:endParaRPr/>
          </a:p>
        </p:txBody>
      </p:sp>
      <p:sp>
        <p:nvSpPr>
          <p:cNvPr id="451" name="Google Shape;451;p18"/>
          <p:cNvSpPr/>
          <p:nvPr/>
        </p:nvSpPr>
        <p:spPr>
          <a:xfrm flipH="1" rot="-4806883">
            <a:off x="10957704" y="-11996771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18"/>
          <p:cNvSpPr/>
          <p:nvPr/>
        </p:nvSpPr>
        <p:spPr>
          <a:xfrm rot="2265050">
            <a:off x="15256617" y="-7940"/>
            <a:ext cx="2816174" cy="2680522"/>
          </a:xfrm>
          <a:custGeom>
            <a:rect b="b" l="l" r="r" t="t"/>
            <a:pathLst>
              <a:path extrusionOk="0" h="4944237" w="5194450">
                <a:moveTo>
                  <a:pt x="1392682" y="0"/>
                </a:moveTo>
                <a:cubicBezTo>
                  <a:pt x="1566291" y="173101"/>
                  <a:pt x="1750695" y="349123"/>
                  <a:pt x="1825498" y="639445"/>
                </a:cubicBezTo>
                <a:cubicBezTo>
                  <a:pt x="1903349" y="945007"/>
                  <a:pt x="1883537" y="1195324"/>
                  <a:pt x="1913636" y="1321054"/>
                </a:cubicBezTo>
                <a:cubicBezTo>
                  <a:pt x="1914652" y="1325118"/>
                  <a:pt x="1914779" y="1329309"/>
                  <a:pt x="1914271" y="1333500"/>
                </a:cubicBezTo>
                <a:cubicBezTo>
                  <a:pt x="1913763" y="1337691"/>
                  <a:pt x="1912493" y="1341628"/>
                  <a:pt x="1910461" y="1345311"/>
                </a:cubicBezTo>
                <a:cubicBezTo>
                  <a:pt x="1908429" y="1348994"/>
                  <a:pt x="1905889" y="1352296"/>
                  <a:pt x="1902714" y="1354963"/>
                </a:cubicBezTo>
                <a:cubicBezTo>
                  <a:pt x="1899539" y="1357629"/>
                  <a:pt x="1895983" y="1359789"/>
                  <a:pt x="1891919" y="1361186"/>
                </a:cubicBezTo>
                <a:cubicBezTo>
                  <a:pt x="1728216" y="1422527"/>
                  <a:pt x="910971" y="1728597"/>
                  <a:pt x="793369" y="1800606"/>
                </a:cubicBezTo>
                <a:cubicBezTo>
                  <a:pt x="662940" y="1880489"/>
                  <a:pt x="553593" y="1882521"/>
                  <a:pt x="522478" y="1906905"/>
                </a:cubicBezTo>
                <a:cubicBezTo>
                  <a:pt x="494919" y="1928368"/>
                  <a:pt x="175895" y="1969643"/>
                  <a:pt x="0" y="2043938"/>
                </a:cubicBezTo>
                <a:lnTo>
                  <a:pt x="0" y="2043938"/>
                </a:lnTo>
                <a:lnTo>
                  <a:pt x="0" y="2784729"/>
                </a:lnTo>
                <a:cubicBezTo>
                  <a:pt x="98298" y="2721991"/>
                  <a:pt x="222377" y="2619248"/>
                  <a:pt x="433578" y="2551938"/>
                </a:cubicBezTo>
                <a:cubicBezTo>
                  <a:pt x="651129" y="2482596"/>
                  <a:pt x="1013841" y="2395474"/>
                  <a:pt x="1202817" y="2312162"/>
                </a:cubicBezTo>
                <a:cubicBezTo>
                  <a:pt x="1373378" y="2237867"/>
                  <a:pt x="1511300" y="2164588"/>
                  <a:pt x="1635125" y="2116709"/>
                </a:cubicBezTo>
                <a:lnTo>
                  <a:pt x="1635125" y="2116709"/>
                </a:lnTo>
                <a:cubicBezTo>
                  <a:pt x="1437386" y="2289937"/>
                  <a:pt x="1142365" y="2540381"/>
                  <a:pt x="1006348" y="2673985"/>
                </a:cubicBezTo>
                <a:cubicBezTo>
                  <a:pt x="796798" y="2879471"/>
                  <a:pt x="203454" y="3367150"/>
                  <a:pt x="157480" y="3418840"/>
                </a:cubicBezTo>
                <a:cubicBezTo>
                  <a:pt x="107061" y="3470274"/>
                  <a:pt x="54610" y="3519550"/>
                  <a:pt x="127" y="3566541"/>
                </a:cubicBezTo>
                <a:lnTo>
                  <a:pt x="127" y="3750818"/>
                </a:lnTo>
                <a:cubicBezTo>
                  <a:pt x="49530" y="3812667"/>
                  <a:pt x="109474" y="3875151"/>
                  <a:pt x="122301" y="3888486"/>
                </a:cubicBezTo>
                <a:cubicBezTo>
                  <a:pt x="147193" y="3914394"/>
                  <a:pt x="290449" y="4023995"/>
                  <a:pt x="314452" y="4030218"/>
                </a:cubicBezTo>
                <a:cubicBezTo>
                  <a:pt x="323723" y="4032631"/>
                  <a:pt x="337439" y="4035425"/>
                  <a:pt x="352298" y="4035425"/>
                </a:cubicBezTo>
                <a:cubicBezTo>
                  <a:pt x="376174" y="4035425"/>
                  <a:pt x="402971" y="4028313"/>
                  <a:pt x="418338" y="4001008"/>
                </a:cubicBezTo>
                <a:cubicBezTo>
                  <a:pt x="437134" y="3967607"/>
                  <a:pt x="1299591" y="3100832"/>
                  <a:pt x="1727200" y="2671699"/>
                </a:cubicBezTo>
                <a:lnTo>
                  <a:pt x="1727200" y="2671699"/>
                </a:lnTo>
                <a:cubicBezTo>
                  <a:pt x="1694815" y="2852293"/>
                  <a:pt x="1643761" y="3070733"/>
                  <a:pt x="1572895" y="3181096"/>
                </a:cubicBezTo>
                <a:cubicBezTo>
                  <a:pt x="1439799" y="3388233"/>
                  <a:pt x="1222121" y="3860546"/>
                  <a:pt x="1207643" y="3914140"/>
                </a:cubicBezTo>
                <a:cubicBezTo>
                  <a:pt x="1195324" y="3958971"/>
                  <a:pt x="1063244" y="4301109"/>
                  <a:pt x="1019175" y="4408297"/>
                </a:cubicBezTo>
                <a:cubicBezTo>
                  <a:pt x="1011936" y="4426712"/>
                  <a:pt x="1214755" y="4499483"/>
                  <a:pt x="1232789" y="4506214"/>
                </a:cubicBezTo>
                <a:lnTo>
                  <a:pt x="1444117" y="4581779"/>
                </a:lnTo>
                <a:cubicBezTo>
                  <a:pt x="1444117" y="4581779"/>
                  <a:pt x="1459484" y="4591685"/>
                  <a:pt x="1483487" y="4591685"/>
                </a:cubicBezTo>
                <a:cubicBezTo>
                  <a:pt x="1525016" y="4591685"/>
                  <a:pt x="1592326" y="4562094"/>
                  <a:pt x="1650492" y="4400423"/>
                </a:cubicBezTo>
                <a:cubicBezTo>
                  <a:pt x="1762252" y="4089400"/>
                  <a:pt x="1961261" y="3563112"/>
                  <a:pt x="1991360" y="3486023"/>
                </a:cubicBezTo>
                <a:cubicBezTo>
                  <a:pt x="2034032" y="3375787"/>
                  <a:pt x="2164334" y="2962529"/>
                  <a:pt x="2195449" y="2921889"/>
                </a:cubicBezTo>
                <a:cubicBezTo>
                  <a:pt x="2221738" y="2887472"/>
                  <a:pt x="2243836" y="2830703"/>
                  <a:pt x="2268601" y="2830703"/>
                </a:cubicBezTo>
                <a:cubicBezTo>
                  <a:pt x="2273173" y="2830703"/>
                  <a:pt x="2277745" y="2832608"/>
                  <a:pt x="2282444" y="2836926"/>
                </a:cubicBezTo>
                <a:cubicBezTo>
                  <a:pt x="2313178" y="2864612"/>
                  <a:pt x="2484247" y="3676650"/>
                  <a:pt x="2489835" y="3748532"/>
                </a:cubicBezTo>
                <a:cubicBezTo>
                  <a:pt x="2491740" y="3951351"/>
                  <a:pt x="2518791" y="4150614"/>
                  <a:pt x="2570988" y="4346575"/>
                </a:cubicBezTo>
                <a:cubicBezTo>
                  <a:pt x="2654681" y="4650994"/>
                  <a:pt x="2725547" y="4862068"/>
                  <a:pt x="2761488" y="4871466"/>
                </a:cubicBezTo>
                <a:cubicBezTo>
                  <a:pt x="2797302" y="4880737"/>
                  <a:pt x="2835275" y="4922393"/>
                  <a:pt x="2925318" y="4922393"/>
                </a:cubicBezTo>
                <a:cubicBezTo>
                  <a:pt x="2925953" y="4922393"/>
                  <a:pt x="2926588" y="4922393"/>
                  <a:pt x="2927096" y="4922393"/>
                </a:cubicBezTo>
                <a:cubicBezTo>
                  <a:pt x="2927604" y="4922393"/>
                  <a:pt x="2928239" y="4922393"/>
                  <a:pt x="2928747" y="4922393"/>
                </a:cubicBezTo>
                <a:cubicBezTo>
                  <a:pt x="2993390" y="4922393"/>
                  <a:pt x="3161920" y="4944237"/>
                  <a:pt x="3263773" y="4944237"/>
                </a:cubicBezTo>
                <a:cubicBezTo>
                  <a:pt x="3309366" y="4944237"/>
                  <a:pt x="3341625" y="4939919"/>
                  <a:pt x="3345053" y="4927219"/>
                </a:cubicBezTo>
                <a:cubicBezTo>
                  <a:pt x="3356102" y="4886071"/>
                  <a:pt x="3328163" y="4800600"/>
                  <a:pt x="3265932" y="4675251"/>
                </a:cubicBezTo>
                <a:cubicBezTo>
                  <a:pt x="3203702" y="4549902"/>
                  <a:pt x="3191129" y="4597146"/>
                  <a:pt x="3140456" y="4429887"/>
                </a:cubicBezTo>
                <a:cubicBezTo>
                  <a:pt x="3089783" y="4262628"/>
                  <a:pt x="3085338" y="4114038"/>
                  <a:pt x="3069209" y="3936746"/>
                </a:cubicBezTo>
                <a:cubicBezTo>
                  <a:pt x="3053081" y="3759454"/>
                  <a:pt x="2887091" y="3024759"/>
                  <a:pt x="2873629" y="2885694"/>
                </a:cubicBezTo>
                <a:cubicBezTo>
                  <a:pt x="2861184" y="2760218"/>
                  <a:pt x="2845435" y="2549906"/>
                  <a:pt x="2848865" y="2489962"/>
                </a:cubicBezTo>
                <a:lnTo>
                  <a:pt x="2848865" y="2489962"/>
                </a:lnTo>
                <a:cubicBezTo>
                  <a:pt x="3118104" y="2752471"/>
                  <a:pt x="3680079" y="3307080"/>
                  <a:pt x="3717417" y="3351530"/>
                </a:cubicBezTo>
                <a:cubicBezTo>
                  <a:pt x="3765677" y="3409315"/>
                  <a:pt x="4039616" y="3624199"/>
                  <a:pt x="4124198" y="3692398"/>
                </a:cubicBezTo>
                <a:cubicBezTo>
                  <a:pt x="4208781" y="3760597"/>
                  <a:pt x="4369563" y="3874135"/>
                  <a:pt x="4439285" y="3899407"/>
                </a:cubicBezTo>
                <a:cubicBezTo>
                  <a:pt x="4465320" y="3908805"/>
                  <a:pt x="4496182" y="3913378"/>
                  <a:pt x="4527042" y="3913378"/>
                </a:cubicBezTo>
                <a:cubicBezTo>
                  <a:pt x="4578858" y="3913378"/>
                  <a:pt x="4630039" y="3900424"/>
                  <a:pt x="4656583" y="3876040"/>
                </a:cubicBezTo>
                <a:cubicBezTo>
                  <a:pt x="4698873" y="3837178"/>
                  <a:pt x="4867784" y="3642613"/>
                  <a:pt x="4789679" y="3576700"/>
                </a:cubicBezTo>
                <a:cubicBezTo>
                  <a:pt x="4711574" y="3510787"/>
                  <a:pt x="4070859" y="3016884"/>
                  <a:pt x="3979546" y="2928111"/>
                </a:cubicBezTo>
                <a:cubicBezTo>
                  <a:pt x="3888233" y="2839338"/>
                  <a:pt x="3234564" y="2252344"/>
                  <a:pt x="3126741" y="2178177"/>
                </a:cubicBezTo>
                <a:cubicBezTo>
                  <a:pt x="3092578" y="2154681"/>
                  <a:pt x="3053462" y="2147442"/>
                  <a:pt x="3017140" y="2147442"/>
                </a:cubicBezTo>
                <a:cubicBezTo>
                  <a:pt x="2957958" y="2147442"/>
                  <a:pt x="2906904" y="2166873"/>
                  <a:pt x="2899411" y="2166873"/>
                </a:cubicBezTo>
                <a:cubicBezTo>
                  <a:pt x="2896998" y="2166873"/>
                  <a:pt x="2899157" y="2164841"/>
                  <a:pt x="2907031" y="2159507"/>
                </a:cubicBezTo>
                <a:cubicBezTo>
                  <a:pt x="2932812" y="2142109"/>
                  <a:pt x="2986660" y="2132329"/>
                  <a:pt x="3046604" y="2132329"/>
                </a:cubicBezTo>
                <a:cubicBezTo>
                  <a:pt x="3096769" y="2132329"/>
                  <a:pt x="3151252" y="2139187"/>
                  <a:pt x="3197099" y="2154046"/>
                </a:cubicBezTo>
                <a:cubicBezTo>
                  <a:pt x="3297683" y="2186685"/>
                  <a:pt x="4019551" y="2543682"/>
                  <a:pt x="4124961" y="2604261"/>
                </a:cubicBezTo>
                <a:cubicBezTo>
                  <a:pt x="4229101" y="2664078"/>
                  <a:pt x="4977258" y="3073527"/>
                  <a:pt x="5027042" y="3073527"/>
                </a:cubicBezTo>
                <a:cubicBezTo>
                  <a:pt x="5027550" y="3073527"/>
                  <a:pt x="5028058" y="3073527"/>
                  <a:pt x="5028439" y="3073399"/>
                </a:cubicBezTo>
                <a:cubicBezTo>
                  <a:pt x="5062856" y="3064128"/>
                  <a:pt x="5082414" y="2991865"/>
                  <a:pt x="5084954" y="2935096"/>
                </a:cubicBezTo>
                <a:cubicBezTo>
                  <a:pt x="5087494" y="2878327"/>
                  <a:pt x="5166869" y="2558414"/>
                  <a:pt x="5086986" y="2498470"/>
                </a:cubicBezTo>
                <a:cubicBezTo>
                  <a:pt x="5007103" y="2438526"/>
                  <a:pt x="3394965" y="1990216"/>
                  <a:pt x="3325242" y="1964943"/>
                </a:cubicBezTo>
                <a:cubicBezTo>
                  <a:pt x="3255519" y="1939670"/>
                  <a:pt x="3110993" y="1881377"/>
                  <a:pt x="3113025" y="1849881"/>
                </a:cubicBezTo>
                <a:cubicBezTo>
                  <a:pt x="3113406" y="1844801"/>
                  <a:pt x="3123312" y="1842769"/>
                  <a:pt x="3140076" y="1842769"/>
                </a:cubicBezTo>
                <a:cubicBezTo>
                  <a:pt x="3227579" y="1842769"/>
                  <a:pt x="3500375" y="1900300"/>
                  <a:pt x="3560192" y="1900300"/>
                </a:cubicBezTo>
                <a:cubicBezTo>
                  <a:pt x="3560446" y="1900300"/>
                  <a:pt x="3560573" y="1900300"/>
                  <a:pt x="3560827" y="1900300"/>
                </a:cubicBezTo>
                <a:cubicBezTo>
                  <a:pt x="3561081" y="1900300"/>
                  <a:pt x="3561081" y="1900300"/>
                  <a:pt x="3561335" y="1900300"/>
                </a:cubicBezTo>
                <a:cubicBezTo>
                  <a:pt x="3633344" y="1900300"/>
                  <a:pt x="4390391" y="2008123"/>
                  <a:pt x="4465956" y="2008123"/>
                </a:cubicBezTo>
                <a:cubicBezTo>
                  <a:pt x="4466591" y="2008123"/>
                  <a:pt x="4467226" y="2008123"/>
                  <a:pt x="4467734" y="2008123"/>
                </a:cubicBezTo>
                <a:cubicBezTo>
                  <a:pt x="4468624" y="2008123"/>
                  <a:pt x="4469767" y="2008123"/>
                  <a:pt x="4470909" y="2008123"/>
                </a:cubicBezTo>
                <a:cubicBezTo>
                  <a:pt x="4539617" y="2008123"/>
                  <a:pt x="5013834" y="2055494"/>
                  <a:pt x="5154169" y="2055494"/>
                </a:cubicBezTo>
                <a:cubicBezTo>
                  <a:pt x="5176394" y="2055494"/>
                  <a:pt x="5190364" y="2054351"/>
                  <a:pt x="5192777" y="2051557"/>
                </a:cubicBezTo>
                <a:cubicBezTo>
                  <a:pt x="5211065" y="2031110"/>
                  <a:pt x="5073779" y="1536699"/>
                  <a:pt x="5053586" y="1492757"/>
                </a:cubicBezTo>
                <a:cubicBezTo>
                  <a:pt x="5033393" y="1448815"/>
                  <a:pt x="4990848" y="1418208"/>
                  <a:pt x="4889756" y="1409572"/>
                </a:cubicBezTo>
                <a:cubicBezTo>
                  <a:pt x="4810381" y="1402714"/>
                  <a:pt x="4156204" y="1380870"/>
                  <a:pt x="3799333" y="1380870"/>
                </a:cubicBezTo>
                <a:cubicBezTo>
                  <a:pt x="3702179" y="1380870"/>
                  <a:pt x="3627121" y="1382521"/>
                  <a:pt x="3591562" y="1386458"/>
                </a:cubicBezTo>
                <a:cubicBezTo>
                  <a:pt x="3521331" y="1395348"/>
                  <a:pt x="3450973" y="1399666"/>
                  <a:pt x="3380488" y="1399666"/>
                </a:cubicBezTo>
                <a:cubicBezTo>
                  <a:pt x="3323338" y="1399666"/>
                  <a:pt x="3266188" y="1396745"/>
                  <a:pt x="3208911" y="1390903"/>
                </a:cubicBezTo>
                <a:cubicBezTo>
                  <a:pt x="3088261" y="1381759"/>
                  <a:pt x="2983739" y="1335023"/>
                  <a:pt x="2871599" y="1335023"/>
                </a:cubicBezTo>
                <a:cubicBezTo>
                  <a:pt x="2861184" y="1335023"/>
                  <a:pt x="2850644" y="1335404"/>
                  <a:pt x="2840103" y="1336293"/>
                </a:cubicBezTo>
                <a:cubicBezTo>
                  <a:pt x="2839468" y="1336293"/>
                  <a:pt x="2838833" y="1336420"/>
                  <a:pt x="2838198" y="1336420"/>
                </a:cubicBezTo>
                <a:cubicBezTo>
                  <a:pt x="2739900" y="1336420"/>
                  <a:pt x="2235456" y="696340"/>
                  <a:pt x="2107948" y="367156"/>
                </a:cubicBezTo>
                <a:cubicBezTo>
                  <a:pt x="2060323" y="245109"/>
                  <a:pt x="1999236" y="123951"/>
                  <a:pt x="1918845" y="380"/>
                </a:cubicBezTo>
                <a:close/>
              </a:path>
            </a:pathLst>
          </a:custGeom>
          <a:solidFill>
            <a:srgbClr val="F286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8"/>
          <p:cNvSpPr/>
          <p:nvPr/>
        </p:nvSpPr>
        <p:spPr>
          <a:xfrm rot="-611659">
            <a:off x="-1718744" y="8126378"/>
            <a:ext cx="7668155" cy="5084373"/>
          </a:xfrm>
          <a:custGeom>
            <a:rect b="b" l="l" r="r" t="t"/>
            <a:pathLst>
              <a:path extrusionOk="0" h="5084373" w="7668155">
                <a:moveTo>
                  <a:pt x="0" y="0"/>
                </a:moveTo>
                <a:lnTo>
                  <a:pt x="7668155" y="0"/>
                </a:lnTo>
                <a:lnTo>
                  <a:pt x="7668155" y="5084374"/>
                </a:lnTo>
                <a:lnTo>
                  <a:pt x="0" y="5084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4" name="Google Shape;454;p18">
            <a:hlinkClick r:id="rId6"/>
          </p:cNvPr>
          <p:cNvSpPr/>
          <p:nvPr/>
        </p:nvSpPr>
        <p:spPr>
          <a:xfrm>
            <a:off x="8910068" y="4494807"/>
            <a:ext cx="7918516" cy="4107722"/>
          </a:xfrm>
          <a:custGeom>
            <a:rect b="b" l="l" r="r" t="t"/>
            <a:pathLst>
              <a:path extrusionOk="0" h="4107722" w="7918516">
                <a:moveTo>
                  <a:pt x="0" y="0"/>
                </a:moveTo>
                <a:lnTo>
                  <a:pt x="7918516" y="0"/>
                </a:lnTo>
                <a:lnTo>
                  <a:pt x="7918516" y="4107722"/>
                </a:lnTo>
                <a:lnTo>
                  <a:pt x="0" y="4107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99517" r="0" t="0"/>
            </a:stretch>
          </a:blipFill>
          <a:ln>
            <a:noFill/>
          </a:ln>
        </p:spPr>
      </p:sp>
    </p:spTree>
  </p:cSld>
  <p:clrMapOvr>
    <a:masterClrMapping/>
  </p:clrMapOvr>
  <p:transition>
    <p:wipe dir="l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F2"/>
        </a:soli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9"/>
          <p:cNvSpPr/>
          <p:nvPr/>
        </p:nvSpPr>
        <p:spPr>
          <a:xfrm rot="-4351258">
            <a:off x="11816078" y="5588999"/>
            <a:ext cx="11900807" cy="7890835"/>
          </a:xfrm>
          <a:custGeom>
            <a:rect b="b" l="l" r="r" t="t"/>
            <a:pathLst>
              <a:path extrusionOk="0" h="7890835" w="11900807">
                <a:moveTo>
                  <a:pt x="0" y="0"/>
                </a:moveTo>
                <a:lnTo>
                  <a:pt x="11900807" y="0"/>
                </a:lnTo>
                <a:lnTo>
                  <a:pt x="11900807" y="7890835"/>
                </a:lnTo>
                <a:lnTo>
                  <a:pt x="0" y="7890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0" name="Google Shape;460;p19"/>
          <p:cNvSpPr/>
          <p:nvPr/>
        </p:nvSpPr>
        <p:spPr>
          <a:xfrm>
            <a:off x="1029652" y="4229166"/>
            <a:ext cx="13873160" cy="1838194"/>
          </a:xfrm>
          <a:custGeom>
            <a:rect b="b" l="l" r="r" t="t"/>
            <a:pathLst>
              <a:path extrusionOk="0" h="1838194" w="13873160">
                <a:moveTo>
                  <a:pt x="0" y="0"/>
                </a:moveTo>
                <a:lnTo>
                  <a:pt x="13873160" y="0"/>
                </a:lnTo>
                <a:lnTo>
                  <a:pt x="13873160" y="1838193"/>
                </a:lnTo>
                <a:lnTo>
                  <a:pt x="0" y="18381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1" name="Google Shape;461;p19"/>
          <p:cNvSpPr/>
          <p:nvPr/>
        </p:nvSpPr>
        <p:spPr>
          <a:xfrm>
            <a:off x="1051355" y="6067359"/>
            <a:ext cx="13873160" cy="1976925"/>
          </a:xfrm>
          <a:custGeom>
            <a:rect b="b" l="l" r="r" t="t"/>
            <a:pathLst>
              <a:path extrusionOk="0" h="1976925" w="13873160">
                <a:moveTo>
                  <a:pt x="0" y="0"/>
                </a:moveTo>
                <a:lnTo>
                  <a:pt x="13873160" y="0"/>
                </a:lnTo>
                <a:lnTo>
                  <a:pt x="13873160" y="1976926"/>
                </a:lnTo>
                <a:lnTo>
                  <a:pt x="0" y="1976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2" name="Google Shape;462;p19"/>
          <p:cNvSpPr/>
          <p:nvPr/>
        </p:nvSpPr>
        <p:spPr>
          <a:xfrm flipH="1" rot="-4843820">
            <a:off x="11358872" y="-11822927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9"/>
          <p:cNvSpPr/>
          <p:nvPr/>
        </p:nvSpPr>
        <p:spPr>
          <a:xfrm flipH="1" rot="-2966346">
            <a:off x="-5596370" y="4876302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9"/>
          <p:cNvSpPr/>
          <p:nvPr/>
        </p:nvSpPr>
        <p:spPr>
          <a:xfrm>
            <a:off x="16774882" y="8621364"/>
            <a:ext cx="2267197" cy="1826105"/>
          </a:xfrm>
          <a:custGeom>
            <a:rect b="b" l="l" r="r" t="t"/>
            <a:pathLst>
              <a:path extrusionOk="0" h="1826105" w="2267197">
                <a:moveTo>
                  <a:pt x="0" y="0"/>
                </a:moveTo>
                <a:lnTo>
                  <a:pt x="2267197" y="0"/>
                </a:lnTo>
                <a:lnTo>
                  <a:pt x="2267197" y="1826105"/>
                </a:lnTo>
                <a:lnTo>
                  <a:pt x="0" y="18261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946" r="-52855" t="-28309"/>
            </a:stretch>
          </a:blipFill>
          <a:ln>
            <a:noFill/>
          </a:ln>
        </p:spPr>
      </p:sp>
      <p:sp>
        <p:nvSpPr>
          <p:cNvPr id="465" name="Google Shape;465;p19"/>
          <p:cNvSpPr/>
          <p:nvPr/>
        </p:nvSpPr>
        <p:spPr>
          <a:xfrm>
            <a:off x="11977454" y="5646714"/>
            <a:ext cx="7000971" cy="4649811"/>
          </a:xfrm>
          <a:custGeom>
            <a:rect b="b" l="l" r="r" t="t"/>
            <a:pathLst>
              <a:path extrusionOk="0" h="4649811" w="7000971">
                <a:moveTo>
                  <a:pt x="0" y="0"/>
                </a:moveTo>
                <a:lnTo>
                  <a:pt x="7000970" y="0"/>
                </a:lnTo>
                <a:lnTo>
                  <a:pt x="7000970" y="4649811"/>
                </a:lnTo>
                <a:lnTo>
                  <a:pt x="0" y="4649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6" name="Google Shape;466;p19"/>
          <p:cNvSpPr txBox="1"/>
          <p:nvPr/>
        </p:nvSpPr>
        <p:spPr>
          <a:xfrm>
            <a:off x="1051355" y="1333013"/>
            <a:ext cx="1302701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ARTICULAÇÕES EM REDE</a:t>
            </a:r>
            <a:endParaRPr/>
          </a:p>
        </p:txBody>
      </p:sp>
      <p:sp>
        <p:nvSpPr>
          <p:cNvPr id="467" name="Google Shape;467;p19"/>
          <p:cNvSpPr txBox="1"/>
          <p:nvPr/>
        </p:nvSpPr>
        <p:spPr>
          <a:xfrm>
            <a:off x="1051355" y="2824413"/>
            <a:ext cx="11594217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Articulações das quais o ISPN faz parte</a:t>
            </a:r>
            <a:endParaRPr/>
          </a:p>
        </p:txBody>
      </p:sp>
    </p:spTree>
  </p:cSld>
  <p:clrMapOvr>
    <a:masterClrMapping/>
  </p:clrMapOvr>
  <p:transition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F8753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 flipH="1" rot="8902620">
            <a:off x="-1737718" y="-1401401"/>
            <a:ext cx="9193245" cy="4117181"/>
          </a:xfrm>
          <a:custGeom>
            <a:rect b="b" l="l" r="r" t="t"/>
            <a:pathLst>
              <a:path extrusionOk="0" h="5489575" w="12257659">
                <a:moveTo>
                  <a:pt x="3342386" y="5489575"/>
                </a:moveTo>
                <a:lnTo>
                  <a:pt x="0" y="61341"/>
                </a:lnTo>
                <a:lnTo>
                  <a:pt x="1225765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26619" l="-56576" r="-50057" t="-148921"/>
            </a:stretch>
          </a:blip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 flipH="1" rot="5042986">
            <a:off x="1740353" y="3719939"/>
            <a:ext cx="16383189" cy="235205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"/>
          <p:cNvSpPr/>
          <p:nvPr/>
        </p:nvSpPr>
        <p:spPr>
          <a:xfrm flipH="1" rot="5042986">
            <a:off x="1740353" y="5057167"/>
            <a:ext cx="16383189" cy="235205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" name="Google Shape;102;p2"/>
          <p:cNvGrpSpPr/>
          <p:nvPr/>
        </p:nvGrpSpPr>
        <p:grpSpPr>
          <a:xfrm>
            <a:off x="14915773" y="8071749"/>
            <a:ext cx="2425280" cy="1986028"/>
            <a:chOff x="63479" y="63500"/>
            <a:chExt cx="2425277" cy="1986028"/>
          </a:xfrm>
        </p:grpSpPr>
        <p:sp>
          <p:nvSpPr>
            <p:cNvPr id="103" name="Google Shape;103;p2"/>
            <p:cNvSpPr/>
            <p:nvPr/>
          </p:nvSpPr>
          <p:spPr>
            <a:xfrm>
              <a:off x="961644" y="124841"/>
              <a:ext cx="1217168" cy="767588"/>
            </a:xfrm>
            <a:custGeom>
              <a:rect b="b" l="l" r="r" t="t"/>
              <a:pathLst>
                <a:path extrusionOk="0" h="767588" w="1217168">
                  <a:moveTo>
                    <a:pt x="178308" y="96774"/>
                  </a:moveTo>
                  <a:cubicBezTo>
                    <a:pt x="538480" y="298831"/>
                    <a:pt x="884682" y="522478"/>
                    <a:pt x="1217168" y="767588"/>
                  </a:cubicBezTo>
                  <a:cubicBezTo>
                    <a:pt x="1124966" y="617474"/>
                    <a:pt x="1010412" y="486918"/>
                    <a:pt x="873633" y="375920"/>
                  </a:cubicBezTo>
                  <a:cubicBezTo>
                    <a:pt x="616712" y="170053"/>
                    <a:pt x="297942" y="59690"/>
                    <a:pt x="0" y="0"/>
                  </a:cubicBezTo>
                  <a:cubicBezTo>
                    <a:pt x="60071" y="32004"/>
                    <a:pt x="119507" y="64262"/>
                    <a:pt x="178308" y="96774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3479" y="63500"/>
              <a:ext cx="2425277" cy="1937893"/>
            </a:xfrm>
            <a:custGeom>
              <a:rect b="b" l="l" r="r" t="t"/>
              <a:pathLst>
                <a:path extrusionOk="0" h="1937893" w="2425277">
                  <a:moveTo>
                    <a:pt x="662326" y="113792"/>
                  </a:moveTo>
                  <a:cubicBezTo>
                    <a:pt x="664612" y="113792"/>
                    <a:pt x="667025" y="114173"/>
                    <a:pt x="669438" y="115062"/>
                  </a:cubicBezTo>
                  <a:cubicBezTo>
                    <a:pt x="861970" y="184531"/>
                    <a:pt x="1049549" y="265557"/>
                    <a:pt x="1232048" y="358140"/>
                  </a:cubicBezTo>
                  <a:cubicBezTo>
                    <a:pt x="1252622" y="369062"/>
                    <a:pt x="1238398" y="396113"/>
                    <a:pt x="1218840" y="396113"/>
                  </a:cubicBezTo>
                  <a:cubicBezTo>
                    <a:pt x="1215411" y="396113"/>
                    <a:pt x="1211982" y="395351"/>
                    <a:pt x="1208426" y="393446"/>
                  </a:cubicBezTo>
                  <a:cubicBezTo>
                    <a:pt x="1029356" y="302387"/>
                    <a:pt x="845206" y="222758"/>
                    <a:pt x="656230" y="154432"/>
                  </a:cubicBezTo>
                  <a:cubicBezTo>
                    <a:pt x="632481" y="146558"/>
                    <a:pt x="641752" y="113792"/>
                    <a:pt x="662199" y="113792"/>
                  </a:cubicBezTo>
                  <a:close/>
                  <a:moveTo>
                    <a:pt x="281072" y="394208"/>
                  </a:moveTo>
                  <a:cubicBezTo>
                    <a:pt x="281580" y="394208"/>
                    <a:pt x="282088" y="394208"/>
                    <a:pt x="282596" y="394208"/>
                  </a:cubicBezTo>
                  <a:cubicBezTo>
                    <a:pt x="285390" y="394462"/>
                    <a:pt x="288057" y="395097"/>
                    <a:pt x="290597" y="396367"/>
                  </a:cubicBezTo>
                  <a:cubicBezTo>
                    <a:pt x="293137" y="397637"/>
                    <a:pt x="295296" y="399288"/>
                    <a:pt x="297074" y="401447"/>
                  </a:cubicBezTo>
                  <a:cubicBezTo>
                    <a:pt x="298852" y="403606"/>
                    <a:pt x="300249" y="406019"/>
                    <a:pt x="301138" y="408686"/>
                  </a:cubicBezTo>
                  <a:cubicBezTo>
                    <a:pt x="302027" y="411353"/>
                    <a:pt x="302408" y="414020"/>
                    <a:pt x="302154" y="416941"/>
                  </a:cubicBezTo>
                  <a:cubicBezTo>
                    <a:pt x="301900" y="419862"/>
                    <a:pt x="301265" y="422402"/>
                    <a:pt x="299995" y="424942"/>
                  </a:cubicBezTo>
                  <a:cubicBezTo>
                    <a:pt x="298725" y="427482"/>
                    <a:pt x="297074" y="429641"/>
                    <a:pt x="294915" y="431419"/>
                  </a:cubicBezTo>
                  <a:cubicBezTo>
                    <a:pt x="292756" y="433197"/>
                    <a:pt x="290343" y="434594"/>
                    <a:pt x="287676" y="435483"/>
                  </a:cubicBezTo>
                  <a:cubicBezTo>
                    <a:pt x="285517" y="436245"/>
                    <a:pt x="283231" y="436626"/>
                    <a:pt x="281072" y="436626"/>
                  </a:cubicBezTo>
                  <a:cubicBezTo>
                    <a:pt x="280564" y="436626"/>
                    <a:pt x="280056" y="436626"/>
                    <a:pt x="279548" y="436626"/>
                  </a:cubicBezTo>
                  <a:cubicBezTo>
                    <a:pt x="276754" y="436372"/>
                    <a:pt x="274087" y="435737"/>
                    <a:pt x="271547" y="434467"/>
                  </a:cubicBezTo>
                  <a:cubicBezTo>
                    <a:pt x="269007" y="433197"/>
                    <a:pt x="266848" y="431546"/>
                    <a:pt x="265070" y="429387"/>
                  </a:cubicBezTo>
                  <a:lnTo>
                    <a:pt x="265070" y="429387"/>
                  </a:lnTo>
                  <a:cubicBezTo>
                    <a:pt x="263292" y="427228"/>
                    <a:pt x="261895" y="424815"/>
                    <a:pt x="261006" y="422148"/>
                  </a:cubicBezTo>
                  <a:cubicBezTo>
                    <a:pt x="260117" y="419481"/>
                    <a:pt x="259736" y="416814"/>
                    <a:pt x="259990" y="413893"/>
                  </a:cubicBezTo>
                  <a:cubicBezTo>
                    <a:pt x="260244" y="410972"/>
                    <a:pt x="260879" y="408432"/>
                    <a:pt x="262149" y="405892"/>
                  </a:cubicBezTo>
                  <a:cubicBezTo>
                    <a:pt x="263419" y="403352"/>
                    <a:pt x="265070" y="401193"/>
                    <a:pt x="267229" y="399415"/>
                  </a:cubicBezTo>
                  <a:cubicBezTo>
                    <a:pt x="269388" y="397637"/>
                    <a:pt x="271801" y="396240"/>
                    <a:pt x="274468" y="395351"/>
                  </a:cubicBezTo>
                  <a:cubicBezTo>
                    <a:pt x="276627" y="394589"/>
                    <a:pt x="278913" y="394208"/>
                    <a:pt x="281072" y="394208"/>
                  </a:cubicBezTo>
                  <a:close/>
                  <a:moveTo>
                    <a:pt x="477287" y="447548"/>
                  </a:moveTo>
                  <a:cubicBezTo>
                    <a:pt x="479573" y="447548"/>
                    <a:pt x="481859" y="447929"/>
                    <a:pt x="484145" y="448691"/>
                  </a:cubicBezTo>
                  <a:cubicBezTo>
                    <a:pt x="589301" y="489204"/>
                    <a:pt x="690520" y="537718"/>
                    <a:pt x="787929" y="594360"/>
                  </a:cubicBezTo>
                  <a:cubicBezTo>
                    <a:pt x="790215" y="596011"/>
                    <a:pt x="792120" y="597916"/>
                    <a:pt x="793644" y="600329"/>
                  </a:cubicBezTo>
                  <a:cubicBezTo>
                    <a:pt x="795168" y="602742"/>
                    <a:pt x="796184" y="605282"/>
                    <a:pt x="796692" y="607949"/>
                  </a:cubicBezTo>
                  <a:cubicBezTo>
                    <a:pt x="797200" y="610616"/>
                    <a:pt x="797200" y="613410"/>
                    <a:pt x="796692" y="616204"/>
                  </a:cubicBezTo>
                  <a:cubicBezTo>
                    <a:pt x="796184" y="618998"/>
                    <a:pt x="795168" y="621538"/>
                    <a:pt x="793644" y="623824"/>
                  </a:cubicBezTo>
                  <a:cubicBezTo>
                    <a:pt x="791993" y="626110"/>
                    <a:pt x="789834" y="628015"/>
                    <a:pt x="787421" y="629412"/>
                  </a:cubicBezTo>
                  <a:cubicBezTo>
                    <a:pt x="785008" y="630809"/>
                    <a:pt x="782341" y="631825"/>
                    <a:pt x="779547" y="632333"/>
                  </a:cubicBezTo>
                  <a:cubicBezTo>
                    <a:pt x="778277" y="632587"/>
                    <a:pt x="777134" y="632587"/>
                    <a:pt x="775864" y="632587"/>
                  </a:cubicBezTo>
                  <a:cubicBezTo>
                    <a:pt x="774340" y="632587"/>
                    <a:pt x="772689" y="632460"/>
                    <a:pt x="771165" y="632079"/>
                  </a:cubicBezTo>
                  <a:cubicBezTo>
                    <a:pt x="768371" y="631444"/>
                    <a:pt x="765831" y="630428"/>
                    <a:pt x="763418" y="628777"/>
                  </a:cubicBezTo>
                  <a:cubicBezTo>
                    <a:pt x="669438" y="574421"/>
                    <a:pt x="571648" y="527685"/>
                    <a:pt x="470302" y="488823"/>
                  </a:cubicBezTo>
                  <a:cubicBezTo>
                    <a:pt x="467635" y="487934"/>
                    <a:pt x="465222" y="486537"/>
                    <a:pt x="463063" y="484632"/>
                  </a:cubicBezTo>
                  <a:cubicBezTo>
                    <a:pt x="460904" y="482727"/>
                    <a:pt x="459253" y="480568"/>
                    <a:pt x="457983" y="478028"/>
                  </a:cubicBezTo>
                  <a:cubicBezTo>
                    <a:pt x="456713" y="475488"/>
                    <a:pt x="456078" y="472821"/>
                    <a:pt x="455824" y="470027"/>
                  </a:cubicBezTo>
                  <a:cubicBezTo>
                    <a:pt x="455570" y="467233"/>
                    <a:pt x="455951" y="464439"/>
                    <a:pt x="456967" y="461772"/>
                  </a:cubicBezTo>
                  <a:cubicBezTo>
                    <a:pt x="457983" y="459105"/>
                    <a:pt x="459253" y="456692"/>
                    <a:pt x="461158" y="454533"/>
                  </a:cubicBezTo>
                  <a:cubicBezTo>
                    <a:pt x="463063" y="452374"/>
                    <a:pt x="465222" y="450723"/>
                    <a:pt x="467762" y="449453"/>
                  </a:cubicBezTo>
                  <a:cubicBezTo>
                    <a:pt x="470302" y="448183"/>
                    <a:pt x="472969" y="447548"/>
                    <a:pt x="475763" y="447294"/>
                  </a:cubicBezTo>
                  <a:cubicBezTo>
                    <a:pt x="476271" y="447294"/>
                    <a:pt x="476652" y="447294"/>
                    <a:pt x="477160" y="447294"/>
                  </a:cubicBezTo>
                  <a:close/>
                  <a:moveTo>
                    <a:pt x="790088" y="779399"/>
                  </a:moveTo>
                  <a:cubicBezTo>
                    <a:pt x="793390" y="779399"/>
                    <a:pt x="796819" y="780161"/>
                    <a:pt x="800248" y="781939"/>
                  </a:cubicBezTo>
                  <a:cubicBezTo>
                    <a:pt x="1014497" y="888619"/>
                    <a:pt x="1219856" y="1010285"/>
                    <a:pt x="1416198" y="1147191"/>
                  </a:cubicBezTo>
                  <a:cubicBezTo>
                    <a:pt x="1418484" y="1148715"/>
                    <a:pt x="1420516" y="1150747"/>
                    <a:pt x="1422040" y="1153033"/>
                  </a:cubicBezTo>
                  <a:cubicBezTo>
                    <a:pt x="1423564" y="1155319"/>
                    <a:pt x="1424707" y="1157986"/>
                    <a:pt x="1425215" y="1160653"/>
                  </a:cubicBezTo>
                  <a:cubicBezTo>
                    <a:pt x="1425723" y="1163320"/>
                    <a:pt x="1425723" y="1166241"/>
                    <a:pt x="1425215" y="1168908"/>
                  </a:cubicBezTo>
                  <a:cubicBezTo>
                    <a:pt x="1424707" y="1171575"/>
                    <a:pt x="1423564" y="1174242"/>
                    <a:pt x="1422040" y="1176528"/>
                  </a:cubicBezTo>
                  <a:cubicBezTo>
                    <a:pt x="1420516" y="1178814"/>
                    <a:pt x="1418484" y="1180846"/>
                    <a:pt x="1416198" y="1182370"/>
                  </a:cubicBezTo>
                  <a:cubicBezTo>
                    <a:pt x="1413912" y="1183894"/>
                    <a:pt x="1411245" y="1185037"/>
                    <a:pt x="1408578" y="1185545"/>
                  </a:cubicBezTo>
                  <a:cubicBezTo>
                    <a:pt x="1407181" y="1185799"/>
                    <a:pt x="1405784" y="1185926"/>
                    <a:pt x="1404387" y="1185926"/>
                  </a:cubicBezTo>
                  <a:cubicBezTo>
                    <a:pt x="1402990" y="1185926"/>
                    <a:pt x="1401593" y="1185799"/>
                    <a:pt x="1400196" y="1185545"/>
                  </a:cubicBezTo>
                  <a:cubicBezTo>
                    <a:pt x="1397402" y="1185037"/>
                    <a:pt x="1394862" y="1183894"/>
                    <a:pt x="1392576" y="1182370"/>
                  </a:cubicBezTo>
                  <a:lnTo>
                    <a:pt x="1392576" y="1182370"/>
                  </a:lnTo>
                  <a:cubicBezTo>
                    <a:pt x="1196234" y="1045591"/>
                    <a:pt x="990875" y="923798"/>
                    <a:pt x="776499" y="817245"/>
                  </a:cubicBezTo>
                  <a:cubicBezTo>
                    <a:pt x="755798" y="806704"/>
                    <a:pt x="770276" y="779399"/>
                    <a:pt x="789961" y="779399"/>
                  </a:cubicBezTo>
                  <a:close/>
                  <a:moveTo>
                    <a:pt x="249068" y="0"/>
                  </a:moveTo>
                  <a:cubicBezTo>
                    <a:pt x="244115" y="0"/>
                    <a:pt x="239289" y="0"/>
                    <a:pt x="234336" y="0"/>
                  </a:cubicBezTo>
                  <a:cubicBezTo>
                    <a:pt x="91969" y="254"/>
                    <a:pt x="-13568" y="105283"/>
                    <a:pt x="1418" y="231775"/>
                  </a:cubicBezTo>
                  <a:cubicBezTo>
                    <a:pt x="17928" y="368554"/>
                    <a:pt x="45233" y="503174"/>
                    <a:pt x="83333" y="635635"/>
                  </a:cubicBezTo>
                  <a:cubicBezTo>
                    <a:pt x="309901" y="745744"/>
                    <a:pt x="535199" y="859917"/>
                    <a:pt x="757957" y="977773"/>
                  </a:cubicBezTo>
                  <a:cubicBezTo>
                    <a:pt x="1096793" y="1156843"/>
                    <a:pt x="1430549" y="1345692"/>
                    <a:pt x="1754907" y="1549654"/>
                  </a:cubicBezTo>
                  <a:cubicBezTo>
                    <a:pt x="1915943" y="1650873"/>
                    <a:pt x="2074439" y="1755902"/>
                    <a:pt x="2230268" y="1864741"/>
                  </a:cubicBezTo>
                  <a:cubicBezTo>
                    <a:pt x="2267606" y="1890649"/>
                    <a:pt x="2305452" y="1914652"/>
                    <a:pt x="2343933" y="1937893"/>
                  </a:cubicBezTo>
                  <a:cubicBezTo>
                    <a:pt x="2358157" y="1927606"/>
                    <a:pt x="2370857" y="1915668"/>
                    <a:pt x="2381779" y="1901952"/>
                  </a:cubicBezTo>
                  <a:cubicBezTo>
                    <a:pt x="2392701" y="1888236"/>
                    <a:pt x="2401845" y="1873377"/>
                    <a:pt x="2408830" y="1857248"/>
                  </a:cubicBezTo>
                  <a:cubicBezTo>
                    <a:pt x="2415815" y="1841119"/>
                    <a:pt x="2420641" y="1824482"/>
                    <a:pt x="2423181" y="1807083"/>
                  </a:cubicBezTo>
                  <a:cubicBezTo>
                    <a:pt x="2425721" y="1789684"/>
                    <a:pt x="2425975" y="1772285"/>
                    <a:pt x="2423816" y="1754886"/>
                  </a:cubicBezTo>
                  <a:cubicBezTo>
                    <a:pt x="2422038" y="1739773"/>
                    <a:pt x="2419752" y="1723390"/>
                    <a:pt x="2417466" y="1707007"/>
                  </a:cubicBezTo>
                  <a:cubicBezTo>
                    <a:pt x="2268876" y="1602486"/>
                    <a:pt x="2104538" y="1519428"/>
                    <a:pt x="1950360" y="1423162"/>
                  </a:cubicBezTo>
                  <a:cubicBezTo>
                    <a:pt x="1930929" y="1411224"/>
                    <a:pt x="1944264" y="1384554"/>
                    <a:pt x="1962425" y="1384554"/>
                  </a:cubicBezTo>
                  <a:cubicBezTo>
                    <a:pt x="1966108" y="1384554"/>
                    <a:pt x="1969918" y="1385570"/>
                    <a:pt x="1973728" y="1388110"/>
                  </a:cubicBezTo>
                  <a:cubicBezTo>
                    <a:pt x="2053611" y="1437894"/>
                    <a:pt x="2135907" y="1483995"/>
                    <a:pt x="2217314" y="1531493"/>
                  </a:cubicBezTo>
                  <a:cubicBezTo>
                    <a:pt x="1938041" y="1310005"/>
                    <a:pt x="1659149" y="1089025"/>
                    <a:pt x="1365906" y="886587"/>
                  </a:cubicBezTo>
                  <a:cubicBezTo>
                    <a:pt x="952521" y="597535"/>
                    <a:pt x="513355" y="343027"/>
                    <a:pt x="39645" y="164211"/>
                  </a:cubicBezTo>
                  <a:cubicBezTo>
                    <a:pt x="16785" y="155829"/>
                    <a:pt x="25294" y="122809"/>
                    <a:pt x="45487" y="122809"/>
                  </a:cubicBezTo>
                  <a:cubicBezTo>
                    <a:pt x="47900" y="122809"/>
                    <a:pt x="50567" y="123317"/>
                    <a:pt x="53234" y="124333"/>
                  </a:cubicBezTo>
                  <a:cubicBezTo>
                    <a:pt x="318918" y="225933"/>
                    <a:pt x="574950" y="347853"/>
                    <a:pt x="821330" y="490093"/>
                  </a:cubicBezTo>
                  <a:cubicBezTo>
                    <a:pt x="1257194" y="740918"/>
                    <a:pt x="1663848" y="1040765"/>
                    <a:pt x="2059072" y="1351788"/>
                  </a:cubicBezTo>
                  <a:cubicBezTo>
                    <a:pt x="2174896" y="1443101"/>
                    <a:pt x="2290339" y="1535176"/>
                    <a:pt x="2405528" y="1628013"/>
                  </a:cubicBezTo>
                  <a:cubicBezTo>
                    <a:pt x="2382160" y="1488313"/>
                    <a:pt x="2346981" y="1351661"/>
                    <a:pt x="2299991" y="1218057"/>
                  </a:cubicBezTo>
                  <a:cubicBezTo>
                    <a:pt x="2204106" y="1170686"/>
                    <a:pt x="2109491" y="1121410"/>
                    <a:pt x="2016146" y="1070102"/>
                  </a:cubicBezTo>
                  <a:cubicBezTo>
                    <a:pt x="1637051" y="861060"/>
                    <a:pt x="1275609" y="624078"/>
                    <a:pt x="898927" y="410845"/>
                  </a:cubicBezTo>
                  <a:cubicBezTo>
                    <a:pt x="878861" y="399542"/>
                    <a:pt x="893212" y="372237"/>
                    <a:pt x="911754" y="372237"/>
                  </a:cubicBezTo>
                  <a:cubicBezTo>
                    <a:pt x="915310" y="372237"/>
                    <a:pt x="918866" y="373253"/>
                    <a:pt x="922549" y="375412"/>
                  </a:cubicBezTo>
                  <a:cubicBezTo>
                    <a:pt x="1028848" y="435610"/>
                    <a:pt x="1134639" y="497332"/>
                    <a:pt x="1239668" y="560705"/>
                  </a:cubicBezTo>
                  <a:cubicBezTo>
                    <a:pt x="1582187" y="766318"/>
                    <a:pt x="1920134" y="977773"/>
                    <a:pt x="2278020" y="1159256"/>
                  </a:cubicBezTo>
                  <a:cubicBezTo>
                    <a:pt x="2246905" y="1077468"/>
                    <a:pt x="2210583" y="998093"/>
                    <a:pt x="2169054" y="921131"/>
                  </a:cubicBezTo>
                  <a:cubicBezTo>
                    <a:pt x="1982364" y="782193"/>
                    <a:pt x="1791991" y="648208"/>
                    <a:pt x="1596792" y="521462"/>
                  </a:cubicBezTo>
                  <a:cubicBezTo>
                    <a:pt x="1325520" y="344424"/>
                    <a:pt x="1045358" y="182880"/>
                    <a:pt x="756179" y="36830"/>
                  </a:cubicBezTo>
                  <a:cubicBezTo>
                    <a:pt x="588031" y="12319"/>
                    <a:pt x="418994" y="0"/>
                    <a:pt x="2490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977009" y="1917573"/>
              <a:ext cx="201549" cy="131699"/>
            </a:xfrm>
            <a:custGeom>
              <a:rect b="b" l="l" r="r" t="t"/>
              <a:pathLst>
                <a:path extrusionOk="0" h="131699" w="201549">
                  <a:moveTo>
                    <a:pt x="193167" y="131572"/>
                  </a:moveTo>
                  <a:lnTo>
                    <a:pt x="201549" y="131699"/>
                  </a:lnTo>
                  <a:cubicBezTo>
                    <a:pt x="136525" y="84328"/>
                    <a:pt x="68072" y="40767"/>
                    <a:pt x="0" y="0"/>
                  </a:cubicBezTo>
                  <a:cubicBezTo>
                    <a:pt x="61341" y="46609"/>
                    <a:pt x="126238" y="90678"/>
                    <a:pt x="193167" y="131572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62052" y="754380"/>
              <a:ext cx="2203704" cy="1295148"/>
            </a:xfrm>
            <a:custGeom>
              <a:rect b="b" l="l" r="r" t="t"/>
              <a:pathLst>
                <a:path extrusionOk="0" h="1295148" w="2203704">
                  <a:moveTo>
                    <a:pt x="1571498" y="1027938"/>
                  </a:moveTo>
                  <a:lnTo>
                    <a:pt x="1499108" y="987806"/>
                  </a:lnTo>
                  <a:cubicBezTo>
                    <a:pt x="1496949" y="986790"/>
                    <a:pt x="1495044" y="985393"/>
                    <a:pt x="1493520" y="983615"/>
                  </a:cubicBezTo>
                  <a:cubicBezTo>
                    <a:pt x="1491996" y="981837"/>
                    <a:pt x="1490853" y="979805"/>
                    <a:pt x="1490091" y="977519"/>
                  </a:cubicBezTo>
                  <a:cubicBezTo>
                    <a:pt x="1489329" y="975233"/>
                    <a:pt x="1489075" y="972947"/>
                    <a:pt x="1489329" y="970534"/>
                  </a:cubicBezTo>
                  <a:cubicBezTo>
                    <a:pt x="1489583" y="968121"/>
                    <a:pt x="1490218" y="965962"/>
                    <a:pt x="1491488" y="963803"/>
                  </a:cubicBezTo>
                  <a:cubicBezTo>
                    <a:pt x="1427353" y="912495"/>
                    <a:pt x="1363091" y="861441"/>
                    <a:pt x="1297813" y="812927"/>
                  </a:cubicBezTo>
                  <a:cubicBezTo>
                    <a:pt x="1275715" y="796544"/>
                    <a:pt x="1297940" y="762508"/>
                    <a:pt x="1321054" y="777494"/>
                  </a:cubicBezTo>
                  <a:cubicBezTo>
                    <a:pt x="1413256" y="846074"/>
                    <a:pt x="1503172" y="919099"/>
                    <a:pt x="1593596" y="991235"/>
                  </a:cubicBezTo>
                  <a:cubicBezTo>
                    <a:pt x="1762506" y="1085215"/>
                    <a:pt x="1935988" y="1176020"/>
                    <a:pt x="2089023" y="1295146"/>
                  </a:cubicBezTo>
                  <a:lnTo>
                    <a:pt x="2092960" y="1295146"/>
                  </a:lnTo>
                  <a:cubicBezTo>
                    <a:pt x="2131568" y="1295273"/>
                    <a:pt x="2168525" y="1287399"/>
                    <a:pt x="2203704" y="1271397"/>
                  </a:cubicBezTo>
                  <a:cubicBezTo>
                    <a:pt x="2125853" y="1222375"/>
                    <a:pt x="2051304" y="1169670"/>
                    <a:pt x="1975739" y="1118743"/>
                  </a:cubicBezTo>
                  <a:cubicBezTo>
                    <a:pt x="1819656" y="1013206"/>
                    <a:pt x="1661287" y="911352"/>
                    <a:pt x="1500632" y="813054"/>
                  </a:cubicBezTo>
                  <a:cubicBezTo>
                    <a:pt x="1177925" y="615569"/>
                    <a:pt x="846582" y="432054"/>
                    <a:pt x="510921" y="257683"/>
                  </a:cubicBezTo>
                  <a:cubicBezTo>
                    <a:pt x="342138" y="170561"/>
                    <a:pt x="171831" y="84582"/>
                    <a:pt x="0" y="0"/>
                  </a:cubicBezTo>
                  <a:cubicBezTo>
                    <a:pt x="32385" y="106426"/>
                    <a:pt x="73533" y="209423"/>
                    <a:pt x="123571" y="308864"/>
                  </a:cubicBezTo>
                  <a:cubicBezTo>
                    <a:pt x="173609" y="408305"/>
                    <a:pt x="231648" y="502920"/>
                    <a:pt x="297815" y="592455"/>
                  </a:cubicBezTo>
                  <a:lnTo>
                    <a:pt x="529463" y="719963"/>
                  </a:lnTo>
                  <a:cubicBezTo>
                    <a:pt x="833501" y="888111"/>
                    <a:pt x="1136142" y="1058291"/>
                    <a:pt x="1434338" y="1235964"/>
                  </a:cubicBezTo>
                  <a:cubicBezTo>
                    <a:pt x="1596644" y="1266825"/>
                    <a:pt x="1760474" y="1285494"/>
                    <a:pt x="1925574" y="1291971"/>
                  </a:cubicBezTo>
                  <a:cubicBezTo>
                    <a:pt x="1802638" y="1211580"/>
                    <a:pt x="1686306" y="1120648"/>
                    <a:pt x="1571498" y="1028065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30225" y="1432941"/>
              <a:ext cx="933323" cy="527177"/>
            </a:xfrm>
            <a:custGeom>
              <a:rect b="b" l="l" r="r" t="t"/>
              <a:pathLst>
                <a:path extrusionOk="0" h="527177" w="933323">
                  <a:moveTo>
                    <a:pt x="0" y="0"/>
                  </a:moveTo>
                  <a:cubicBezTo>
                    <a:pt x="57150" y="65659"/>
                    <a:pt x="119507" y="125730"/>
                    <a:pt x="187325" y="180467"/>
                  </a:cubicBezTo>
                  <a:cubicBezTo>
                    <a:pt x="408178" y="357251"/>
                    <a:pt x="674370" y="463550"/>
                    <a:pt x="933323" y="527177"/>
                  </a:cubicBezTo>
                  <a:cubicBezTo>
                    <a:pt x="625348" y="346329"/>
                    <a:pt x="312801" y="172847"/>
                    <a:pt x="0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2"/>
          <p:cNvSpPr/>
          <p:nvPr/>
        </p:nvSpPr>
        <p:spPr>
          <a:xfrm>
            <a:off x="12664573" y="0"/>
            <a:ext cx="5623427" cy="10296525"/>
          </a:xfrm>
          <a:custGeom>
            <a:rect b="b" l="l" r="r" t="t"/>
            <a:pathLst>
              <a:path extrusionOk="0" h="10296525" w="5623427">
                <a:moveTo>
                  <a:pt x="0" y="0"/>
                </a:moveTo>
                <a:lnTo>
                  <a:pt x="5623427" y="0"/>
                </a:lnTo>
                <a:lnTo>
                  <a:pt x="5623427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 txBox="1"/>
          <p:nvPr/>
        </p:nvSpPr>
        <p:spPr>
          <a:xfrm>
            <a:off x="1842707" y="1849176"/>
            <a:ext cx="5895651" cy="858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46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F28627"/>
                </a:solidFill>
                <a:latin typeface="Passion One"/>
                <a:ea typeface="Passion One"/>
                <a:cs typeface="Passion One"/>
                <a:sym typeface="Passion One"/>
              </a:rPr>
              <a:t>Fortalecemos 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1842707" y="2684468"/>
            <a:ext cx="7444159" cy="2490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4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56" u="none" cap="none" strike="noStrike">
                <a:solidFill>
                  <a:srgbClr val="F2E3C8"/>
                </a:solidFill>
                <a:latin typeface="Passion One"/>
                <a:ea typeface="Passion One"/>
                <a:cs typeface="Passion One"/>
                <a:sym typeface="Passion One"/>
              </a:rPr>
              <a:t>meios de vida</a:t>
            </a:r>
            <a:endParaRPr/>
          </a:p>
          <a:p>
            <a:pPr indent="0" lvl="0" marL="0" marR="0" rtl="0" algn="l">
              <a:lnSpc>
                <a:spcPct val="98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56" u="none" cap="none" strike="noStrike">
                <a:solidFill>
                  <a:srgbClr val="F2E3C8"/>
                </a:solidFill>
                <a:latin typeface="Passion One"/>
                <a:ea typeface="Passion One"/>
                <a:cs typeface="Passion One"/>
                <a:sym typeface="Passion One"/>
              </a:rPr>
              <a:t>sustentáveis 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3573238" y="6024522"/>
            <a:ext cx="7706392" cy="3023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613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F99300"/>
                </a:solidFill>
                <a:latin typeface="Passion One"/>
                <a:ea typeface="Passion One"/>
                <a:cs typeface="Passion One"/>
                <a:sym typeface="Passion One"/>
              </a:rPr>
              <a:t>com</a:t>
            </a:r>
            <a:endParaRPr/>
          </a:p>
          <a:p>
            <a:pPr indent="0" lvl="0" marL="0" marR="0" rtl="0" algn="r">
              <a:lnSpc>
                <a:spcPct val="613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37" u="none" cap="none" strike="noStrike">
                <a:solidFill>
                  <a:srgbClr val="F2E3C8"/>
                </a:solidFill>
                <a:latin typeface="Passion One"/>
                <a:ea typeface="Passion One"/>
                <a:cs typeface="Passion One"/>
                <a:sym typeface="Passion One"/>
              </a:rPr>
              <a:t>protagonismo</a:t>
            </a:r>
            <a:endParaRPr/>
          </a:p>
          <a:p>
            <a:pPr indent="0" lvl="0" marL="0" marR="0" rtl="0" algn="r">
              <a:lnSpc>
                <a:spcPct val="110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37" u="none" cap="none" strike="noStrike">
                <a:solidFill>
                  <a:srgbClr val="F2E3C8"/>
                </a:solidFill>
                <a:latin typeface="Passion One"/>
                <a:ea typeface="Passion One"/>
                <a:cs typeface="Passion One"/>
                <a:sym typeface="Passion One"/>
              </a:rPr>
              <a:t>comunitário</a:t>
            </a:r>
            <a:endParaRPr/>
          </a:p>
        </p:txBody>
      </p:sp>
      <p:sp>
        <p:nvSpPr>
          <p:cNvPr id="112" name="Google Shape;112;p2"/>
          <p:cNvSpPr/>
          <p:nvPr/>
        </p:nvSpPr>
        <p:spPr>
          <a:xfrm rot="7586566">
            <a:off x="-1784425" y="-1600399"/>
            <a:ext cx="5496346" cy="3644355"/>
          </a:xfrm>
          <a:custGeom>
            <a:rect b="b" l="l" r="r" t="t"/>
            <a:pathLst>
              <a:path extrusionOk="0" h="3644355" w="5496346">
                <a:moveTo>
                  <a:pt x="0" y="0"/>
                </a:moveTo>
                <a:lnTo>
                  <a:pt x="5496347" y="0"/>
                </a:lnTo>
                <a:lnTo>
                  <a:pt x="5496347" y="3644355"/>
                </a:lnTo>
                <a:lnTo>
                  <a:pt x="0" y="3644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63628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0"/>
          <p:cNvSpPr/>
          <p:nvPr/>
        </p:nvSpPr>
        <p:spPr>
          <a:xfrm>
            <a:off x="1051355" y="4277079"/>
            <a:ext cx="16206992" cy="4416405"/>
          </a:xfrm>
          <a:custGeom>
            <a:rect b="b" l="l" r="r" t="t"/>
            <a:pathLst>
              <a:path extrusionOk="0" h="4416405" w="16206992">
                <a:moveTo>
                  <a:pt x="0" y="0"/>
                </a:moveTo>
                <a:lnTo>
                  <a:pt x="16206993" y="0"/>
                </a:lnTo>
                <a:lnTo>
                  <a:pt x="16206993" y="4416406"/>
                </a:lnTo>
                <a:lnTo>
                  <a:pt x="0" y="4416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0"/>
          <p:cNvSpPr txBox="1"/>
          <p:nvPr/>
        </p:nvSpPr>
        <p:spPr>
          <a:xfrm>
            <a:off x="1051355" y="1333013"/>
            <a:ext cx="1049965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F5E6C9"/>
                </a:solidFill>
                <a:latin typeface="Passion One"/>
                <a:ea typeface="Passion One"/>
                <a:cs typeface="Passion One"/>
                <a:sym typeface="Passion One"/>
              </a:rPr>
              <a:t>QUEM NOS APOIA</a:t>
            </a:r>
            <a:endParaRPr/>
          </a:p>
        </p:txBody>
      </p:sp>
      <p:sp>
        <p:nvSpPr>
          <p:cNvPr id="474" name="Google Shape;474;p20"/>
          <p:cNvSpPr/>
          <p:nvPr/>
        </p:nvSpPr>
        <p:spPr>
          <a:xfrm flipH="1" rot="-4244228">
            <a:off x="13911295" y="-8966982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20"/>
          <p:cNvSpPr/>
          <p:nvPr/>
        </p:nvSpPr>
        <p:spPr>
          <a:xfrm>
            <a:off x="13683035" y="800045"/>
            <a:ext cx="5212602" cy="3477034"/>
          </a:xfrm>
          <a:custGeom>
            <a:rect b="b" l="l" r="r" t="t"/>
            <a:pathLst>
              <a:path extrusionOk="0" h="3477034" w="5212602">
                <a:moveTo>
                  <a:pt x="0" y="0"/>
                </a:moveTo>
                <a:lnTo>
                  <a:pt x="5212602" y="0"/>
                </a:lnTo>
                <a:lnTo>
                  <a:pt x="5212602" y="3477034"/>
                </a:lnTo>
                <a:lnTo>
                  <a:pt x="0" y="3477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6" name="Google Shape;476;p20"/>
          <p:cNvSpPr/>
          <p:nvPr/>
        </p:nvSpPr>
        <p:spPr>
          <a:xfrm rot="9960716">
            <a:off x="10372761" y="-3435830"/>
            <a:ext cx="8615449" cy="5712477"/>
          </a:xfrm>
          <a:custGeom>
            <a:rect b="b" l="l" r="r" t="t"/>
            <a:pathLst>
              <a:path extrusionOk="0" h="5712477" w="8615449">
                <a:moveTo>
                  <a:pt x="0" y="0"/>
                </a:moveTo>
                <a:lnTo>
                  <a:pt x="8615449" y="0"/>
                </a:lnTo>
                <a:lnTo>
                  <a:pt x="8615449" y="5712477"/>
                </a:lnTo>
                <a:lnTo>
                  <a:pt x="0" y="5712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7" name="Google Shape;477;p20"/>
          <p:cNvSpPr/>
          <p:nvPr/>
        </p:nvSpPr>
        <p:spPr>
          <a:xfrm rot="-1181750">
            <a:off x="-1748523" y="8159748"/>
            <a:ext cx="7630807" cy="5059609"/>
          </a:xfrm>
          <a:custGeom>
            <a:rect b="b" l="l" r="r" t="t"/>
            <a:pathLst>
              <a:path extrusionOk="0" h="5059609" w="7630807">
                <a:moveTo>
                  <a:pt x="0" y="0"/>
                </a:moveTo>
                <a:lnTo>
                  <a:pt x="7630807" y="0"/>
                </a:lnTo>
                <a:lnTo>
                  <a:pt x="7630807" y="5059609"/>
                </a:lnTo>
                <a:lnTo>
                  <a:pt x="0" y="5059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u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63628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"/>
          <p:cNvSpPr/>
          <p:nvPr/>
        </p:nvSpPr>
        <p:spPr>
          <a:xfrm flipH="1" rot="-65275">
            <a:off x="9219713" y="-3447657"/>
            <a:ext cx="12885079" cy="184984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21"/>
          <p:cNvSpPr/>
          <p:nvPr/>
        </p:nvSpPr>
        <p:spPr>
          <a:xfrm>
            <a:off x="2713316" y="2962997"/>
            <a:ext cx="3940180" cy="4370531"/>
          </a:xfrm>
          <a:custGeom>
            <a:rect b="b" l="l" r="r" t="t"/>
            <a:pathLst>
              <a:path extrusionOk="0" h="4370531" w="3940180">
                <a:moveTo>
                  <a:pt x="0" y="0"/>
                </a:moveTo>
                <a:lnTo>
                  <a:pt x="3940180" y="0"/>
                </a:lnTo>
                <a:lnTo>
                  <a:pt x="3940180" y="4370531"/>
                </a:lnTo>
                <a:lnTo>
                  <a:pt x="0" y="4370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04" l="0" r="0" t="-604"/>
            </a:stretch>
          </a:blipFill>
          <a:ln>
            <a:noFill/>
          </a:ln>
        </p:spPr>
      </p:sp>
      <p:grpSp>
        <p:nvGrpSpPr>
          <p:cNvPr id="484" name="Google Shape;484;p21"/>
          <p:cNvGrpSpPr/>
          <p:nvPr/>
        </p:nvGrpSpPr>
        <p:grpSpPr>
          <a:xfrm>
            <a:off x="12271406" y="4732188"/>
            <a:ext cx="509522" cy="509522"/>
            <a:chOff x="63500" y="63500"/>
            <a:chExt cx="509524" cy="509524"/>
          </a:xfrm>
        </p:grpSpPr>
        <p:sp>
          <p:nvSpPr>
            <p:cNvPr id="485" name="Google Shape;485;p21">
              <a:hlinkClick r:id="rId4"/>
            </p:cNvPr>
            <p:cNvSpPr/>
            <p:nvPr/>
          </p:nvSpPr>
          <p:spPr>
            <a:xfrm>
              <a:off x="63500" y="63500"/>
              <a:ext cx="509524" cy="509524"/>
            </a:xfrm>
            <a:custGeom>
              <a:rect b="b" l="l" r="r" t="t"/>
              <a:pathLst>
                <a:path extrusionOk="0" h="509524" w="509524">
                  <a:moveTo>
                    <a:pt x="85090" y="0"/>
                  </a:moveTo>
                  <a:cubicBezTo>
                    <a:pt x="37973" y="508"/>
                    <a:pt x="0" y="38735"/>
                    <a:pt x="0" y="85979"/>
                  </a:cubicBezTo>
                  <a:lnTo>
                    <a:pt x="0" y="423545"/>
                  </a:lnTo>
                  <a:cubicBezTo>
                    <a:pt x="0" y="471043"/>
                    <a:pt x="38481" y="509524"/>
                    <a:pt x="85979" y="509524"/>
                  </a:cubicBezTo>
                  <a:lnTo>
                    <a:pt x="423545" y="509524"/>
                  </a:lnTo>
                  <a:cubicBezTo>
                    <a:pt x="471043" y="509524"/>
                    <a:pt x="509524" y="471043"/>
                    <a:pt x="509524" y="423545"/>
                  </a:cubicBezTo>
                  <a:lnTo>
                    <a:pt x="509524" y="423545"/>
                  </a:lnTo>
                  <a:lnTo>
                    <a:pt x="509524" y="85471"/>
                  </a:lnTo>
                  <a:lnTo>
                    <a:pt x="509524" y="85471"/>
                  </a:lnTo>
                  <a:cubicBezTo>
                    <a:pt x="509270" y="38481"/>
                    <a:pt x="471297" y="508"/>
                    <a:pt x="424434" y="0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1">
              <a:hlinkClick r:id="rId5"/>
            </p:cNvPr>
            <p:cNvSpPr/>
            <p:nvPr/>
          </p:nvSpPr>
          <p:spPr>
            <a:xfrm>
              <a:off x="212344" y="183388"/>
              <a:ext cx="241300" cy="277622"/>
            </a:xfrm>
            <a:custGeom>
              <a:rect b="b" l="l" r="r" t="t"/>
              <a:pathLst>
                <a:path extrusionOk="0" h="277622" w="241300">
                  <a:moveTo>
                    <a:pt x="0" y="0"/>
                  </a:moveTo>
                  <a:lnTo>
                    <a:pt x="241300" y="138811"/>
                  </a:lnTo>
                  <a:lnTo>
                    <a:pt x="0" y="277622"/>
                  </a:lnTo>
                  <a:lnTo>
                    <a:pt x="0" y="0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</p:sp>
        <p:sp>
          <p:nvSpPr>
            <p:cNvPr id="487" name="Google Shape;487;p21">
              <a:hlinkClick r:id="rId6"/>
            </p:cNvPr>
            <p:cNvSpPr/>
            <p:nvPr/>
          </p:nvSpPr>
          <p:spPr>
            <a:xfrm>
              <a:off x="63500" y="487045"/>
              <a:ext cx="254762" cy="85979"/>
            </a:xfrm>
            <a:custGeom>
              <a:rect b="b" l="l" r="r" t="t"/>
              <a:pathLst>
                <a:path extrusionOk="0" h="85979" w="254762">
                  <a:moveTo>
                    <a:pt x="254762" y="85979"/>
                  </a:moveTo>
                  <a:lnTo>
                    <a:pt x="85979" y="85979"/>
                  </a:lnTo>
                  <a:cubicBezTo>
                    <a:pt x="38481" y="85979"/>
                    <a:pt x="0" y="47498"/>
                    <a:pt x="0" y="0"/>
                  </a:cubicBezTo>
                  <a:cubicBezTo>
                    <a:pt x="0" y="47498"/>
                    <a:pt x="38481" y="85979"/>
                    <a:pt x="85979" y="85979"/>
                  </a:cubicBezTo>
                  <a:lnTo>
                    <a:pt x="254762" y="85979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1">
              <a:hlinkClick r:id="rId7"/>
            </p:cNvPr>
            <p:cNvSpPr/>
            <p:nvPr/>
          </p:nvSpPr>
          <p:spPr>
            <a:xfrm>
              <a:off x="63500" y="63500"/>
              <a:ext cx="254762" cy="509524"/>
            </a:xfrm>
            <a:custGeom>
              <a:rect b="b" l="l" r="r" t="t"/>
              <a:pathLst>
                <a:path extrusionOk="0" h="509524" w="254762">
                  <a:moveTo>
                    <a:pt x="85090" y="0"/>
                  </a:moveTo>
                  <a:cubicBezTo>
                    <a:pt x="37973" y="508"/>
                    <a:pt x="0" y="38735"/>
                    <a:pt x="0" y="85979"/>
                  </a:cubicBezTo>
                  <a:lnTo>
                    <a:pt x="0" y="423545"/>
                  </a:lnTo>
                  <a:cubicBezTo>
                    <a:pt x="0" y="471043"/>
                    <a:pt x="38481" y="509524"/>
                    <a:pt x="85979" y="509524"/>
                  </a:cubicBezTo>
                  <a:lnTo>
                    <a:pt x="254762" y="509524"/>
                  </a:lnTo>
                  <a:lnTo>
                    <a:pt x="254762" y="509524"/>
                  </a:lnTo>
                  <a:lnTo>
                    <a:pt x="254762" y="336550"/>
                  </a:lnTo>
                  <a:lnTo>
                    <a:pt x="148844" y="397510"/>
                  </a:lnTo>
                  <a:lnTo>
                    <a:pt x="148844" y="119888"/>
                  </a:lnTo>
                  <a:lnTo>
                    <a:pt x="254762" y="180848"/>
                  </a:lnTo>
                  <a:lnTo>
                    <a:pt x="254762" y="0"/>
                  </a:ln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1">
              <a:hlinkClick r:id="rId8"/>
            </p:cNvPr>
            <p:cNvSpPr/>
            <p:nvPr/>
          </p:nvSpPr>
          <p:spPr>
            <a:xfrm>
              <a:off x="212344" y="183388"/>
              <a:ext cx="105918" cy="277622"/>
            </a:xfrm>
            <a:custGeom>
              <a:rect b="b" l="l" r="r" t="t"/>
              <a:pathLst>
                <a:path extrusionOk="0" h="277622" w="105918">
                  <a:moveTo>
                    <a:pt x="0" y="277622"/>
                  </a:moveTo>
                  <a:lnTo>
                    <a:pt x="0" y="0"/>
                  </a:lnTo>
                  <a:lnTo>
                    <a:pt x="105918" y="60960"/>
                  </a:lnTo>
                  <a:lnTo>
                    <a:pt x="105918" y="216662"/>
                  </a:lnTo>
                  <a:lnTo>
                    <a:pt x="0" y="277622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</p:sp>
      </p:grpSp>
      <p:grpSp>
        <p:nvGrpSpPr>
          <p:cNvPr id="490" name="Google Shape;490;p21"/>
          <p:cNvGrpSpPr/>
          <p:nvPr/>
        </p:nvGrpSpPr>
        <p:grpSpPr>
          <a:xfrm>
            <a:off x="12250289" y="6490036"/>
            <a:ext cx="551690" cy="551690"/>
            <a:chOff x="63500" y="63500"/>
            <a:chExt cx="551688" cy="551688"/>
          </a:xfrm>
        </p:grpSpPr>
        <p:sp>
          <p:nvSpPr>
            <p:cNvPr id="491" name="Google Shape;491;p21">
              <a:hlinkClick r:id="rId9"/>
            </p:cNvPr>
            <p:cNvSpPr/>
            <p:nvPr/>
          </p:nvSpPr>
          <p:spPr>
            <a:xfrm>
              <a:off x="63500" y="63500"/>
              <a:ext cx="551688" cy="551688"/>
            </a:xfrm>
            <a:custGeom>
              <a:rect b="b" l="l" r="r" t="t"/>
              <a:pathLst>
                <a:path extrusionOk="0" h="551688" w="551688">
                  <a:moveTo>
                    <a:pt x="500380" y="387350"/>
                  </a:moveTo>
                  <a:cubicBezTo>
                    <a:pt x="499110" y="414274"/>
                    <a:pt x="494665" y="428879"/>
                    <a:pt x="490855" y="438531"/>
                  </a:cubicBezTo>
                  <a:cubicBezTo>
                    <a:pt x="485775" y="451358"/>
                    <a:pt x="479806" y="460629"/>
                    <a:pt x="470154" y="470281"/>
                  </a:cubicBezTo>
                  <a:cubicBezTo>
                    <a:pt x="460502" y="479933"/>
                    <a:pt x="451358" y="485902"/>
                    <a:pt x="438531" y="490855"/>
                  </a:cubicBezTo>
                  <a:cubicBezTo>
                    <a:pt x="428879" y="494665"/>
                    <a:pt x="414147" y="499110"/>
                    <a:pt x="387223" y="500380"/>
                  </a:cubicBezTo>
                  <a:cubicBezTo>
                    <a:pt x="358140" y="501650"/>
                    <a:pt x="349504" y="501904"/>
                    <a:pt x="275717" y="501904"/>
                  </a:cubicBezTo>
                  <a:cubicBezTo>
                    <a:pt x="201930" y="501904"/>
                    <a:pt x="193294" y="501650"/>
                    <a:pt x="164211" y="500380"/>
                  </a:cubicBezTo>
                  <a:cubicBezTo>
                    <a:pt x="137287" y="499110"/>
                    <a:pt x="122682" y="494538"/>
                    <a:pt x="113030" y="490855"/>
                  </a:cubicBezTo>
                  <a:cubicBezTo>
                    <a:pt x="100076" y="485902"/>
                    <a:pt x="90932" y="479933"/>
                    <a:pt x="81280" y="470281"/>
                  </a:cubicBezTo>
                  <a:cubicBezTo>
                    <a:pt x="71628" y="460629"/>
                    <a:pt x="65532" y="451485"/>
                    <a:pt x="60579" y="438531"/>
                  </a:cubicBezTo>
                  <a:cubicBezTo>
                    <a:pt x="56896" y="428879"/>
                    <a:pt x="52324" y="414147"/>
                    <a:pt x="51054" y="387350"/>
                  </a:cubicBezTo>
                  <a:cubicBezTo>
                    <a:pt x="49657" y="358267"/>
                    <a:pt x="49403" y="349504"/>
                    <a:pt x="49403" y="275971"/>
                  </a:cubicBezTo>
                  <a:cubicBezTo>
                    <a:pt x="49403" y="202184"/>
                    <a:pt x="49657" y="193548"/>
                    <a:pt x="51054" y="164465"/>
                  </a:cubicBezTo>
                  <a:cubicBezTo>
                    <a:pt x="52197" y="137541"/>
                    <a:pt x="56769" y="122936"/>
                    <a:pt x="60579" y="113157"/>
                  </a:cubicBezTo>
                  <a:cubicBezTo>
                    <a:pt x="65532" y="100330"/>
                    <a:pt x="71501" y="91186"/>
                    <a:pt x="81280" y="81534"/>
                  </a:cubicBezTo>
                  <a:cubicBezTo>
                    <a:pt x="91059" y="71882"/>
                    <a:pt x="100076" y="65913"/>
                    <a:pt x="113030" y="60833"/>
                  </a:cubicBezTo>
                  <a:cubicBezTo>
                    <a:pt x="122682" y="57023"/>
                    <a:pt x="137287" y="52578"/>
                    <a:pt x="164211" y="51308"/>
                  </a:cubicBezTo>
                  <a:cubicBezTo>
                    <a:pt x="193294" y="50038"/>
                    <a:pt x="201930" y="49657"/>
                    <a:pt x="275717" y="49657"/>
                  </a:cubicBezTo>
                  <a:cubicBezTo>
                    <a:pt x="349504" y="49657"/>
                    <a:pt x="358140" y="50038"/>
                    <a:pt x="387223" y="51308"/>
                  </a:cubicBezTo>
                  <a:cubicBezTo>
                    <a:pt x="414147" y="52578"/>
                    <a:pt x="428752" y="57023"/>
                    <a:pt x="438531" y="60833"/>
                  </a:cubicBezTo>
                  <a:cubicBezTo>
                    <a:pt x="451358" y="65913"/>
                    <a:pt x="460629" y="71882"/>
                    <a:pt x="470154" y="81534"/>
                  </a:cubicBezTo>
                  <a:cubicBezTo>
                    <a:pt x="479679" y="91186"/>
                    <a:pt x="485902" y="100330"/>
                    <a:pt x="490855" y="113157"/>
                  </a:cubicBezTo>
                  <a:cubicBezTo>
                    <a:pt x="494538" y="122936"/>
                    <a:pt x="499110" y="137541"/>
                    <a:pt x="500380" y="164465"/>
                  </a:cubicBezTo>
                  <a:cubicBezTo>
                    <a:pt x="501777" y="193548"/>
                    <a:pt x="502031" y="202184"/>
                    <a:pt x="502031" y="275971"/>
                  </a:cubicBezTo>
                  <a:cubicBezTo>
                    <a:pt x="502031" y="349631"/>
                    <a:pt x="501650" y="358267"/>
                    <a:pt x="500380" y="387350"/>
                  </a:cubicBezTo>
                  <a:close/>
                  <a:moveTo>
                    <a:pt x="550037" y="162179"/>
                  </a:moveTo>
                  <a:cubicBezTo>
                    <a:pt x="548640" y="132842"/>
                    <a:pt x="544068" y="112649"/>
                    <a:pt x="537210" y="95250"/>
                  </a:cubicBezTo>
                  <a:cubicBezTo>
                    <a:pt x="530225" y="77089"/>
                    <a:pt x="520827" y="61722"/>
                    <a:pt x="505460" y="46355"/>
                  </a:cubicBezTo>
                  <a:cubicBezTo>
                    <a:pt x="490093" y="30988"/>
                    <a:pt x="474726" y="21590"/>
                    <a:pt x="456565" y="14605"/>
                  </a:cubicBezTo>
                  <a:cubicBezTo>
                    <a:pt x="439039" y="7620"/>
                    <a:pt x="419100" y="2921"/>
                    <a:pt x="389636" y="1651"/>
                  </a:cubicBezTo>
                  <a:cubicBezTo>
                    <a:pt x="360172" y="254"/>
                    <a:pt x="350774" y="0"/>
                    <a:pt x="275844" y="0"/>
                  </a:cubicBezTo>
                  <a:cubicBezTo>
                    <a:pt x="200914" y="0"/>
                    <a:pt x="191516" y="254"/>
                    <a:pt x="162052" y="1651"/>
                  </a:cubicBezTo>
                  <a:cubicBezTo>
                    <a:pt x="132715" y="2921"/>
                    <a:pt x="112649" y="7620"/>
                    <a:pt x="95123" y="14478"/>
                  </a:cubicBezTo>
                  <a:cubicBezTo>
                    <a:pt x="77089" y="21590"/>
                    <a:pt x="61722" y="30988"/>
                    <a:pt x="46355" y="46228"/>
                  </a:cubicBezTo>
                  <a:cubicBezTo>
                    <a:pt x="30988" y="61468"/>
                    <a:pt x="21590" y="76962"/>
                    <a:pt x="14478" y="95123"/>
                  </a:cubicBezTo>
                  <a:cubicBezTo>
                    <a:pt x="7620" y="112649"/>
                    <a:pt x="3048" y="132715"/>
                    <a:pt x="1651" y="162052"/>
                  </a:cubicBezTo>
                  <a:cubicBezTo>
                    <a:pt x="381" y="191516"/>
                    <a:pt x="0" y="200914"/>
                    <a:pt x="0" y="275844"/>
                  </a:cubicBezTo>
                  <a:cubicBezTo>
                    <a:pt x="0" y="350774"/>
                    <a:pt x="381" y="360172"/>
                    <a:pt x="1651" y="389509"/>
                  </a:cubicBezTo>
                  <a:cubicBezTo>
                    <a:pt x="3048" y="418846"/>
                    <a:pt x="7747" y="438912"/>
                    <a:pt x="14478" y="456438"/>
                  </a:cubicBezTo>
                  <a:cubicBezTo>
                    <a:pt x="21590" y="474472"/>
                    <a:pt x="30988" y="489966"/>
                    <a:pt x="46355" y="505333"/>
                  </a:cubicBezTo>
                  <a:cubicBezTo>
                    <a:pt x="61722" y="520700"/>
                    <a:pt x="77089" y="530098"/>
                    <a:pt x="95123" y="537210"/>
                  </a:cubicBezTo>
                  <a:cubicBezTo>
                    <a:pt x="112776" y="544068"/>
                    <a:pt x="132715" y="548640"/>
                    <a:pt x="162052" y="550037"/>
                  </a:cubicBezTo>
                  <a:cubicBezTo>
                    <a:pt x="191389" y="551434"/>
                    <a:pt x="200914" y="551688"/>
                    <a:pt x="275844" y="551688"/>
                  </a:cubicBezTo>
                  <a:cubicBezTo>
                    <a:pt x="350774" y="551688"/>
                    <a:pt x="360172" y="551307"/>
                    <a:pt x="389636" y="550037"/>
                  </a:cubicBezTo>
                  <a:cubicBezTo>
                    <a:pt x="419100" y="548767"/>
                    <a:pt x="439039" y="544068"/>
                    <a:pt x="456565" y="537210"/>
                  </a:cubicBezTo>
                  <a:cubicBezTo>
                    <a:pt x="474726" y="530098"/>
                    <a:pt x="490093" y="520700"/>
                    <a:pt x="505460" y="505333"/>
                  </a:cubicBezTo>
                  <a:cubicBezTo>
                    <a:pt x="520827" y="489966"/>
                    <a:pt x="530225" y="474599"/>
                    <a:pt x="537210" y="456438"/>
                  </a:cubicBezTo>
                  <a:cubicBezTo>
                    <a:pt x="544068" y="438912"/>
                    <a:pt x="548767" y="418846"/>
                    <a:pt x="550037" y="389509"/>
                  </a:cubicBezTo>
                  <a:cubicBezTo>
                    <a:pt x="551307" y="360172"/>
                    <a:pt x="551688" y="350647"/>
                    <a:pt x="551688" y="275844"/>
                  </a:cubicBezTo>
                  <a:cubicBezTo>
                    <a:pt x="551688" y="201041"/>
                    <a:pt x="551307" y="191516"/>
                    <a:pt x="550037" y="162052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21">
              <a:hlinkClick r:id="rId10"/>
            </p:cNvPr>
            <p:cNvSpPr/>
            <p:nvPr/>
          </p:nvSpPr>
          <p:spPr>
            <a:xfrm>
              <a:off x="197739" y="197612"/>
              <a:ext cx="283337" cy="283337"/>
            </a:xfrm>
            <a:custGeom>
              <a:rect b="b" l="l" r="r" t="t"/>
              <a:pathLst>
                <a:path extrusionOk="0" h="283337" w="283337">
                  <a:moveTo>
                    <a:pt x="141605" y="233680"/>
                  </a:moveTo>
                  <a:cubicBezTo>
                    <a:pt x="90805" y="233680"/>
                    <a:pt x="49657" y="192532"/>
                    <a:pt x="49657" y="141732"/>
                  </a:cubicBezTo>
                  <a:cubicBezTo>
                    <a:pt x="49657" y="90932"/>
                    <a:pt x="90805" y="49657"/>
                    <a:pt x="141605" y="49657"/>
                  </a:cubicBezTo>
                  <a:cubicBezTo>
                    <a:pt x="192405" y="49657"/>
                    <a:pt x="233680" y="90805"/>
                    <a:pt x="233680" y="141732"/>
                  </a:cubicBezTo>
                  <a:cubicBezTo>
                    <a:pt x="233680" y="192659"/>
                    <a:pt x="192405" y="233680"/>
                    <a:pt x="141605" y="233680"/>
                  </a:cubicBezTo>
                  <a:close/>
                  <a:moveTo>
                    <a:pt x="141605" y="0"/>
                  </a:moveTo>
                  <a:cubicBezTo>
                    <a:pt x="63373" y="0"/>
                    <a:pt x="0" y="63500"/>
                    <a:pt x="0" y="141732"/>
                  </a:cubicBezTo>
                  <a:cubicBezTo>
                    <a:pt x="0" y="219964"/>
                    <a:pt x="63373" y="283337"/>
                    <a:pt x="141605" y="283337"/>
                  </a:cubicBezTo>
                  <a:cubicBezTo>
                    <a:pt x="219837" y="283337"/>
                    <a:pt x="283337" y="219837"/>
                    <a:pt x="283337" y="141732"/>
                  </a:cubicBezTo>
                  <a:cubicBezTo>
                    <a:pt x="283337" y="63627"/>
                    <a:pt x="219837" y="0"/>
                    <a:pt x="141605" y="0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21">
            <a:hlinkClick r:id="rId11"/>
          </p:cNvPr>
          <p:cNvSpPr/>
          <p:nvPr/>
        </p:nvSpPr>
        <p:spPr>
          <a:xfrm>
            <a:off x="12262197" y="5436851"/>
            <a:ext cx="527965" cy="527965"/>
          </a:xfrm>
          <a:custGeom>
            <a:rect b="b" l="l" r="r" t="t"/>
            <a:pathLst>
              <a:path extrusionOk="0" h="527965" w="527965">
                <a:moveTo>
                  <a:pt x="0" y="0"/>
                </a:moveTo>
                <a:lnTo>
                  <a:pt x="527964" y="0"/>
                </a:lnTo>
                <a:lnTo>
                  <a:pt x="527964" y="527965"/>
                </a:lnTo>
                <a:lnTo>
                  <a:pt x="0" y="5279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94" name="Google Shape;494;p21"/>
          <p:cNvGrpSpPr/>
          <p:nvPr/>
        </p:nvGrpSpPr>
        <p:grpSpPr>
          <a:xfrm>
            <a:off x="12955782" y="4354326"/>
            <a:ext cx="48086" cy="1658115"/>
            <a:chOff x="0" y="-95250"/>
            <a:chExt cx="12653" cy="436301"/>
          </a:xfrm>
        </p:grpSpPr>
        <p:sp>
          <p:nvSpPr>
            <p:cNvPr id="495" name="Google Shape;495;p21"/>
            <p:cNvSpPr/>
            <p:nvPr/>
          </p:nvSpPr>
          <p:spPr>
            <a:xfrm>
              <a:off x="0" y="0"/>
              <a:ext cx="12653" cy="341051"/>
            </a:xfrm>
            <a:custGeom>
              <a:rect b="b" l="l" r="r" t="t"/>
              <a:pathLst>
                <a:path extrusionOk="0" h="341051" w="12653">
                  <a:moveTo>
                    <a:pt x="0" y="0"/>
                  </a:moveTo>
                  <a:lnTo>
                    <a:pt x="12653" y="0"/>
                  </a:lnTo>
                  <a:lnTo>
                    <a:pt x="12653" y="341051"/>
                  </a:lnTo>
                  <a:lnTo>
                    <a:pt x="0" y="341051"/>
                  </a:ln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</p:sp>
        <p:sp>
          <p:nvSpPr>
            <p:cNvPr id="496" name="Google Shape;496;p21"/>
            <p:cNvSpPr txBox="1"/>
            <p:nvPr/>
          </p:nvSpPr>
          <p:spPr>
            <a:xfrm>
              <a:off x="0" y="-95250"/>
              <a:ext cx="12653" cy="436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7" name="Google Shape;497;p21"/>
          <p:cNvGrpSpPr/>
          <p:nvPr/>
        </p:nvGrpSpPr>
        <p:grpSpPr>
          <a:xfrm>
            <a:off x="12955782" y="6095266"/>
            <a:ext cx="48086" cy="977317"/>
            <a:chOff x="0" y="-95250"/>
            <a:chExt cx="12653" cy="257163"/>
          </a:xfrm>
        </p:grpSpPr>
        <p:sp>
          <p:nvSpPr>
            <p:cNvPr id="498" name="Google Shape;498;p21"/>
            <p:cNvSpPr/>
            <p:nvPr/>
          </p:nvSpPr>
          <p:spPr>
            <a:xfrm>
              <a:off x="0" y="0"/>
              <a:ext cx="12653" cy="161913"/>
            </a:xfrm>
            <a:custGeom>
              <a:rect b="b" l="l" r="r" t="t"/>
              <a:pathLst>
                <a:path extrusionOk="0" h="161913" w="12653">
                  <a:moveTo>
                    <a:pt x="0" y="0"/>
                  </a:moveTo>
                  <a:lnTo>
                    <a:pt x="12653" y="0"/>
                  </a:lnTo>
                  <a:lnTo>
                    <a:pt x="12653" y="161913"/>
                  </a:lnTo>
                  <a:lnTo>
                    <a:pt x="0" y="161913"/>
                  </a:ln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</p:sp>
        <p:sp>
          <p:nvSpPr>
            <p:cNvPr id="499" name="Google Shape;499;p21"/>
            <p:cNvSpPr txBox="1"/>
            <p:nvPr/>
          </p:nvSpPr>
          <p:spPr>
            <a:xfrm>
              <a:off x="0" y="-95250"/>
              <a:ext cx="12653" cy="2571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0" name="Google Shape;500;p21"/>
          <p:cNvSpPr txBox="1"/>
          <p:nvPr/>
        </p:nvSpPr>
        <p:spPr>
          <a:xfrm>
            <a:off x="13245298" y="6338986"/>
            <a:ext cx="2424579" cy="60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5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sng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@ispn_brasil</a:t>
            </a:r>
            <a:endParaRPr/>
          </a:p>
        </p:txBody>
      </p:sp>
      <p:sp>
        <p:nvSpPr>
          <p:cNvPr id="501" name="Google Shape;501;p21"/>
          <p:cNvSpPr txBox="1"/>
          <p:nvPr/>
        </p:nvSpPr>
        <p:spPr>
          <a:xfrm>
            <a:off x="13245298" y="4751488"/>
            <a:ext cx="3299012" cy="1495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</a:rPr>
              <a:t>Instituto Sociedade, População e Natureza </a:t>
            </a:r>
            <a:endParaRPr/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</a:rPr>
              <a:t>(ISPN)</a:t>
            </a:r>
            <a:endParaRPr/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2E3C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1"/>
          <p:cNvSpPr/>
          <p:nvPr/>
        </p:nvSpPr>
        <p:spPr>
          <a:xfrm>
            <a:off x="12141231" y="3191208"/>
            <a:ext cx="4083665" cy="1102589"/>
          </a:xfrm>
          <a:custGeom>
            <a:rect b="b" l="l" r="r" t="t"/>
            <a:pathLst>
              <a:path extrusionOk="0" h="1102589" w="4083665">
                <a:moveTo>
                  <a:pt x="0" y="0"/>
                </a:moveTo>
                <a:lnTo>
                  <a:pt x="4083665" y="0"/>
                </a:lnTo>
                <a:lnTo>
                  <a:pt x="4083665" y="1102590"/>
                </a:lnTo>
                <a:lnTo>
                  <a:pt x="0" y="1102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3" name="Google Shape;503;p21"/>
          <p:cNvSpPr txBox="1"/>
          <p:nvPr/>
        </p:nvSpPr>
        <p:spPr>
          <a:xfrm>
            <a:off x="13198824" y="3201600"/>
            <a:ext cx="2991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47" u="sng" cap="none" strike="noStrike">
                <a:solidFill>
                  <a:srgbClr val="F2E3C8"/>
                </a:solidFill>
                <a:latin typeface="Play"/>
                <a:ea typeface="Play"/>
                <a:cs typeface="Play"/>
                <a:sym typeface="Play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ispn.org.br</a:t>
            </a:r>
            <a:endParaRPr/>
          </a:p>
        </p:txBody>
      </p:sp>
      <p:sp>
        <p:nvSpPr>
          <p:cNvPr id="504" name="Google Shape;504;p21"/>
          <p:cNvSpPr/>
          <p:nvPr/>
        </p:nvSpPr>
        <p:spPr>
          <a:xfrm rot="6954553">
            <a:off x="-1427564" y="-323023"/>
            <a:ext cx="5441296" cy="3607854"/>
          </a:xfrm>
          <a:custGeom>
            <a:rect b="b" l="l" r="r" t="t"/>
            <a:pathLst>
              <a:path extrusionOk="0" h="3607854" w="5441296">
                <a:moveTo>
                  <a:pt x="0" y="0"/>
                </a:moveTo>
                <a:lnTo>
                  <a:pt x="5441296" y="0"/>
                </a:lnTo>
                <a:lnTo>
                  <a:pt x="5441296" y="3607854"/>
                </a:lnTo>
                <a:lnTo>
                  <a:pt x="0" y="3607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5" name="Google Shape;505;p21"/>
          <p:cNvSpPr/>
          <p:nvPr/>
        </p:nvSpPr>
        <p:spPr>
          <a:xfrm rot="-4196326">
            <a:off x="16126132" y="7929235"/>
            <a:ext cx="3728669" cy="2472296"/>
          </a:xfrm>
          <a:custGeom>
            <a:rect b="b" l="l" r="r" t="t"/>
            <a:pathLst>
              <a:path extrusionOk="0" h="2472296" w="3728669">
                <a:moveTo>
                  <a:pt x="0" y="0"/>
                </a:moveTo>
                <a:lnTo>
                  <a:pt x="3728669" y="0"/>
                </a:lnTo>
                <a:lnTo>
                  <a:pt x="3728669" y="2472296"/>
                </a:lnTo>
                <a:lnTo>
                  <a:pt x="0" y="2472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/>
          <p:nvPr/>
        </p:nvSpPr>
        <p:spPr>
          <a:xfrm flipH="1" rot="-544917">
            <a:off x="10517074" y="-2626993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"/>
          <p:cNvSpPr/>
          <p:nvPr/>
        </p:nvSpPr>
        <p:spPr>
          <a:xfrm flipH="1" rot="-590653">
            <a:off x="11243416" y="-2065355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12184909" y="-248696"/>
            <a:ext cx="6343482" cy="11633167"/>
          </a:xfrm>
          <a:custGeom>
            <a:rect b="b" l="l" r="r" t="t"/>
            <a:pathLst>
              <a:path extrusionOk="0" h="11633167" w="6343482">
                <a:moveTo>
                  <a:pt x="0" y="0"/>
                </a:moveTo>
                <a:lnTo>
                  <a:pt x="6343482" y="0"/>
                </a:lnTo>
                <a:lnTo>
                  <a:pt x="6343482" y="11633167"/>
                </a:lnTo>
                <a:lnTo>
                  <a:pt x="0" y="11633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0" name="Google Shape;120;p3"/>
          <p:cNvGrpSpPr/>
          <p:nvPr/>
        </p:nvGrpSpPr>
        <p:grpSpPr>
          <a:xfrm>
            <a:off x="1029652" y="2038964"/>
            <a:ext cx="8186251" cy="6590073"/>
            <a:chOff x="0" y="-190500"/>
            <a:chExt cx="10915001" cy="8786764"/>
          </a:xfrm>
        </p:grpSpPr>
        <p:sp>
          <p:nvSpPr>
            <p:cNvPr id="121" name="Google Shape;121;p3"/>
            <p:cNvSpPr txBox="1"/>
            <p:nvPr/>
          </p:nvSpPr>
          <p:spPr>
            <a:xfrm>
              <a:off x="0" y="2347864"/>
              <a:ext cx="10254528" cy="6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Somos uma organização da sociedade civil que, há mais de </a:t>
              </a:r>
              <a:r>
                <a:rPr b="1" i="0" lang="en-US" sz="3399" u="none" cap="none" strike="noStrike">
                  <a:solidFill>
                    <a:srgbClr val="F28627"/>
                  </a:solidFill>
                  <a:latin typeface="Arial"/>
                  <a:ea typeface="Arial"/>
                  <a:cs typeface="Arial"/>
                  <a:sym typeface="Arial"/>
                </a:rPr>
                <a:t>35 anos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, atua pelo fortalecimento de meios de vida sustentáveis, com</a:t>
              </a:r>
              <a:r>
                <a:rPr b="1" i="0" lang="en-US" sz="3399" u="none" cap="none" strike="noStrike">
                  <a:solidFill>
                    <a:srgbClr val="F28627"/>
                  </a:solidFill>
                  <a:latin typeface="Arial"/>
                  <a:ea typeface="Arial"/>
                  <a:cs typeface="Arial"/>
                  <a:sym typeface="Arial"/>
                </a:rPr>
                <a:t> protagonismo comunitário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 e valorização dos </a:t>
              </a:r>
              <a:r>
                <a:rPr b="1" i="0" lang="en-US" sz="3399" u="none" cap="none" strike="noStrike">
                  <a:solidFill>
                    <a:srgbClr val="F28627"/>
                  </a:solidFill>
                  <a:latin typeface="Arial"/>
                  <a:ea typeface="Arial"/>
                  <a:cs typeface="Arial"/>
                  <a:sym typeface="Arial"/>
                </a:rPr>
                <a:t>saberes e da sociobiodiversidade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. A </a:t>
              </a:r>
              <a:r>
                <a:rPr b="1" i="0" lang="en-US" sz="3399" u="none" cap="none" strike="noStrike">
                  <a:solidFill>
                    <a:srgbClr val="F28627"/>
                  </a:solidFill>
                  <a:latin typeface="Arial"/>
                  <a:ea typeface="Arial"/>
                  <a:cs typeface="Arial"/>
                  <a:sym typeface="Arial"/>
                </a:rPr>
                <a:t>justiça ecossocial e climática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 é o horizonte que orienta nossa caminhada.</a:t>
              </a: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0" y="-190500"/>
              <a:ext cx="10915001" cy="2257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200" u="none" cap="none" strike="noStrike">
                  <a:solidFill>
                    <a:srgbClr val="40281F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QUEM SOMOS</a:t>
              </a:r>
              <a:endParaRPr/>
            </a:p>
          </p:txBody>
        </p:sp>
      </p:grpSp>
      <p:sp>
        <p:nvSpPr>
          <p:cNvPr id="123" name="Google Shape;123;p3"/>
          <p:cNvSpPr/>
          <p:nvPr/>
        </p:nvSpPr>
        <p:spPr>
          <a:xfrm rot="-326653">
            <a:off x="7410803" y="7186928"/>
            <a:ext cx="7135938" cy="3018589"/>
          </a:xfrm>
          <a:custGeom>
            <a:rect b="b" l="l" r="r" t="t"/>
            <a:pathLst>
              <a:path extrusionOk="0" h="3018589" w="7135938">
                <a:moveTo>
                  <a:pt x="0" y="0"/>
                </a:moveTo>
                <a:lnTo>
                  <a:pt x="7135938" y="0"/>
                </a:lnTo>
                <a:lnTo>
                  <a:pt x="7135938" y="3018589"/>
                </a:lnTo>
                <a:lnTo>
                  <a:pt x="0" y="3018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7636" l="-12931" r="0" t="0"/>
            </a:stretch>
          </a:blipFill>
          <a:ln>
            <a:noFill/>
          </a:ln>
        </p:spPr>
      </p:sp>
      <p:sp>
        <p:nvSpPr>
          <p:cNvPr id="124" name="Google Shape;124;p3"/>
          <p:cNvSpPr/>
          <p:nvPr/>
        </p:nvSpPr>
        <p:spPr>
          <a:xfrm rot="-2247921">
            <a:off x="12006543" y="5987827"/>
            <a:ext cx="6040897" cy="4005419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7" y="0"/>
                </a:lnTo>
                <a:lnTo>
                  <a:pt x="6040897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3"/>
          <p:cNvSpPr/>
          <p:nvPr/>
        </p:nvSpPr>
        <p:spPr>
          <a:xfrm>
            <a:off x="9939229" y="5224462"/>
            <a:ext cx="8955471" cy="5210901"/>
          </a:xfrm>
          <a:custGeom>
            <a:rect b="b" l="l" r="r" t="t"/>
            <a:pathLst>
              <a:path extrusionOk="0" h="5210901" w="8955471">
                <a:moveTo>
                  <a:pt x="0" y="0"/>
                </a:moveTo>
                <a:lnTo>
                  <a:pt x="8955471" y="0"/>
                </a:lnTo>
                <a:lnTo>
                  <a:pt x="8955471" y="5210902"/>
                </a:lnTo>
                <a:lnTo>
                  <a:pt x="0" y="5210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8769" l="0" r="0" t="-94"/>
            </a:stretch>
          </a:blipFill>
          <a:ln>
            <a:noFill/>
          </a:ln>
        </p:spPr>
      </p:sp>
    </p:spTree>
  </p:cSld>
  <p:clrMapOvr>
    <a:masterClrMapping/>
  </p:clrMapOvr>
  <p:transition>
    <p:wipe dir="l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/>
          <p:nvPr/>
        </p:nvSpPr>
        <p:spPr>
          <a:xfrm flipH="1" rot="-544917">
            <a:off x="-2654612" y="-1219343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1" name="Google Shape;131;p4"/>
          <p:cNvGrpSpPr/>
          <p:nvPr/>
        </p:nvGrpSpPr>
        <p:grpSpPr>
          <a:xfrm>
            <a:off x="6411015" y="1796092"/>
            <a:ext cx="10847332" cy="6075723"/>
            <a:chOff x="0" y="-190500"/>
            <a:chExt cx="14463110" cy="8100964"/>
          </a:xfrm>
        </p:grpSpPr>
        <p:sp>
          <p:nvSpPr>
            <p:cNvPr id="132" name="Google Shape;132;p4"/>
            <p:cNvSpPr txBox="1"/>
            <p:nvPr/>
          </p:nvSpPr>
          <p:spPr>
            <a:xfrm>
              <a:off x="0" y="-190500"/>
              <a:ext cx="14463110" cy="2257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0200" u="none" cap="none" strike="noStrike">
                  <a:solidFill>
                    <a:srgbClr val="40281F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ONDE ATUAMOS</a:t>
              </a:r>
              <a:endParaRPr/>
            </a:p>
          </p:txBody>
        </p:sp>
        <p:sp>
          <p:nvSpPr>
            <p:cNvPr id="133" name="Google Shape;133;p4"/>
            <p:cNvSpPr txBox="1"/>
            <p:nvPr/>
          </p:nvSpPr>
          <p:spPr>
            <a:xfrm>
              <a:off x="3620202" y="2347864"/>
              <a:ext cx="10842908" cy="556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O ISPN atua em todo o território nacional, com especial dedicação aos biomas </a:t>
              </a:r>
              <a:r>
                <a:rPr b="1" i="0" lang="en-US" sz="3399" u="none" cap="none" strike="noStrike">
                  <a:solidFill>
                    <a:srgbClr val="D94A4A"/>
                  </a:solidFill>
                  <a:latin typeface="Arial"/>
                  <a:ea typeface="Arial"/>
                  <a:cs typeface="Arial"/>
                  <a:sym typeface="Arial"/>
                </a:rPr>
                <a:t>Cerrado, Caatinga</a:t>
              </a: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 e Amazônia sempre respeitando a particularidade de cada território e de suas populações.</a:t>
              </a:r>
              <a:endParaRPr/>
            </a:p>
            <a:p>
              <a:pPr indent="0" lvl="0" marL="0" marR="0" rtl="0" algn="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99" u="none" cap="none" strike="noStrike">
                  <a:solidFill>
                    <a:srgbClr val="40281F"/>
                  </a:solidFill>
                  <a:latin typeface="Arial"/>
                  <a:ea typeface="Arial"/>
                  <a:cs typeface="Arial"/>
                  <a:sym typeface="Arial"/>
                </a:rPr>
                <a:t>Nossa sede é em Brasília (DF) e temos um escritório em Santa Inês (MA).</a:t>
              </a:r>
              <a:endParaRPr/>
            </a:p>
          </p:txBody>
        </p:sp>
      </p:grpSp>
      <p:sp>
        <p:nvSpPr>
          <p:cNvPr id="134" name="Google Shape;134;p4"/>
          <p:cNvSpPr/>
          <p:nvPr/>
        </p:nvSpPr>
        <p:spPr>
          <a:xfrm flipH="1" rot="-590653">
            <a:off x="-2476534" y="2279110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"/>
          <p:cNvSpPr/>
          <p:nvPr/>
        </p:nvSpPr>
        <p:spPr>
          <a:xfrm>
            <a:off x="555737" y="554387"/>
            <a:ext cx="7232882" cy="7477604"/>
          </a:xfrm>
          <a:custGeom>
            <a:rect b="b" l="l" r="r" t="t"/>
            <a:pathLst>
              <a:path extrusionOk="0" h="7477604" w="7232882">
                <a:moveTo>
                  <a:pt x="0" y="0"/>
                </a:moveTo>
                <a:lnTo>
                  <a:pt x="7232882" y="0"/>
                </a:lnTo>
                <a:lnTo>
                  <a:pt x="7232882" y="7477604"/>
                </a:lnTo>
                <a:lnTo>
                  <a:pt x="0" y="747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4"/>
          <p:cNvSpPr/>
          <p:nvPr/>
        </p:nvSpPr>
        <p:spPr>
          <a:xfrm>
            <a:off x="-665526" y="4293189"/>
            <a:ext cx="10582497" cy="7054998"/>
          </a:xfrm>
          <a:custGeom>
            <a:rect b="b" l="l" r="r" t="t"/>
            <a:pathLst>
              <a:path extrusionOk="0" h="7054998" w="10582497">
                <a:moveTo>
                  <a:pt x="0" y="0"/>
                </a:moveTo>
                <a:lnTo>
                  <a:pt x="10582497" y="0"/>
                </a:lnTo>
                <a:lnTo>
                  <a:pt x="10582497" y="7054999"/>
                </a:lnTo>
                <a:lnTo>
                  <a:pt x="0" y="7054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4"/>
          <p:cNvSpPr/>
          <p:nvPr/>
        </p:nvSpPr>
        <p:spPr>
          <a:xfrm rot="-3475094">
            <a:off x="13798728" y="7775428"/>
            <a:ext cx="6040897" cy="4005419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6" y="0"/>
                </a:lnTo>
                <a:lnTo>
                  <a:pt x="6040896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l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"/>
          <p:cNvSpPr/>
          <p:nvPr/>
        </p:nvSpPr>
        <p:spPr>
          <a:xfrm flipH="1" rot="-544917">
            <a:off x="-1073967" y="-2190916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"/>
          <p:cNvSpPr/>
          <p:nvPr/>
        </p:nvSpPr>
        <p:spPr>
          <a:xfrm flipH="1">
            <a:off x="3404698" y="4996831"/>
            <a:ext cx="16514719" cy="5299694"/>
          </a:xfrm>
          <a:custGeom>
            <a:rect b="b" l="l" r="r" t="t"/>
            <a:pathLst>
              <a:path extrusionOk="0" h="5299694" w="16514719">
                <a:moveTo>
                  <a:pt x="16514719" y="0"/>
                </a:moveTo>
                <a:lnTo>
                  <a:pt x="0" y="0"/>
                </a:lnTo>
                <a:lnTo>
                  <a:pt x="0" y="5299694"/>
                </a:lnTo>
                <a:lnTo>
                  <a:pt x="16514719" y="5299694"/>
                </a:lnTo>
                <a:lnTo>
                  <a:pt x="1651471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9093" l="0" r="0" t="-1475"/>
            </a:stretch>
          </a:blipFill>
          <a:ln>
            <a:noFill/>
          </a:ln>
        </p:spPr>
      </p:sp>
      <p:grpSp>
        <p:nvGrpSpPr>
          <p:cNvPr id="144" name="Google Shape;144;p5"/>
          <p:cNvGrpSpPr/>
          <p:nvPr/>
        </p:nvGrpSpPr>
        <p:grpSpPr>
          <a:xfrm>
            <a:off x="902413" y="6139855"/>
            <a:ext cx="9417598" cy="3834372"/>
            <a:chOff x="0" y="-95250"/>
            <a:chExt cx="2100628" cy="855270"/>
          </a:xfrm>
        </p:grpSpPr>
        <p:sp>
          <p:nvSpPr>
            <p:cNvPr id="145" name="Google Shape;145;p5"/>
            <p:cNvSpPr/>
            <p:nvPr/>
          </p:nvSpPr>
          <p:spPr>
            <a:xfrm>
              <a:off x="0" y="0"/>
              <a:ext cx="2100628" cy="760020"/>
            </a:xfrm>
            <a:custGeom>
              <a:rect b="b" l="l" r="r" t="t"/>
              <a:pathLst>
                <a:path extrusionOk="0" h="76002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737002"/>
                  </a:lnTo>
                  <a:cubicBezTo>
                    <a:pt x="2100628" y="743107"/>
                    <a:pt x="2098203" y="748962"/>
                    <a:pt x="2093887" y="753278"/>
                  </a:cubicBezTo>
                  <a:cubicBezTo>
                    <a:pt x="2089570" y="757595"/>
                    <a:pt x="2083715" y="760020"/>
                    <a:pt x="2077610" y="760020"/>
                  </a:cubicBezTo>
                  <a:lnTo>
                    <a:pt x="23018" y="760020"/>
                  </a:lnTo>
                  <a:cubicBezTo>
                    <a:pt x="10305" y="760020"/>
                    <a:pt x="0" y="749715"/>
                    <a:pt x="0" y="737002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5"/>
            <p:cNvSpPr txBox="1"/>
            <p:nvPr/>
          </p:nvSpPr>
          <p:spPr>
            <a:xfrm>
              <a:off x="0" y="-95250"/>
              <a:ext cx="2100628" cy="855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5"/>
          <p:cNvGrpSpPr/>
          <p:nvPr/>
        </p:nvGrpSpPr>
        <p:grpSpPr>
          <a:xfrm>
            <a:off x="1194182" y="1527796"/>
            <a:ext cx="9417598" cy="3361124"/>
            <a:chOff x="0" y="-95250"/>
            <a:chExt cx="2100628" cy="749710"/>
          </a:xfrm>
        </p:grpSpPr>
        <p:sp>
          <p:nvSpPr>
            <p:cNvPr id="148" name="Google Shape;148;p5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5"/>
            <p:cNvSpPr txBox="1"/>
            <p:nvPr/>
          </p:nvSpPr>
          <p:spPr>
            <a:xfrm>
              <a:off x="0" y="-95250"/>
              <a:ext cx="2100628" cy="749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5"/>
          <p:cNvSpPr txBox="1"/>
          <p:nvPr/>
        </p:nvSpPr>
        <p:spPr>
          <a:xfrm>
            <a:off x="1601772" y="7038260"/>
            <a:ext cx="8268242" cy="2201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Consolidar-se como um agente de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transformação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da sociedade,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fortalecendo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os modos de vida sustentáveis, a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participação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social nas políticas públicas e a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integração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de práticas e saberes que promovem a justiça climática.</a:t>
            </a:r>
            <a:endParaRPr/>
          </a:p>
        </p:txBody>
      </p:sp>
      <p:sp>
        <p:nvSpPr>
          <p:cNvPr id="151" name="Google Shape;151;p5"/>
          <p:cNvSpPr txBox="1"/>
          <p:nvPr/>
        </p:nvSpPr>
        <p:spPr>
          <a:xfrm>
            <a:off x="1639872" y="2350312"/>
            <a:ext cx="8268242" cy="17748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Contribuir para viabilizar a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equidade social 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 o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equilíbrio ambiental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, com o fortalecimento de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meios de vida sustentáveis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e estratégias de adaptação às </a:t>
            </a: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mudanças do clima</a:t>
            </a: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52" name="Google Shape;152;p5"/>
          <p:cNvSpPr txBox="1"/>
          <p:nvPr/>
        </p:nvSpPr>
        <p:spPr>
          <a:xfrm>
            <a:off x="1415634" y="5107359"/>
            <a:ext cx="4301209" cy="14595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61" u="none" cap="none" strike="noStrike">
                <a:solidFill>
                  <a:srgbClr val="F5E6C9"/>
                </a:solidFill>
                <a:latin typeface="Passion One"/>
                <a:ea typeface="Passion One"/>
                <a:cs typeface="Passion One"/>
                <a:sym typeface="Passion One"/>
              </a:rPr>
              <a:t>Visão</a:t>
            </a:r>
            <a:endParaRPr b="0" i="0" sz="8461" u="none" cap="none" strike="noStrike">
              <a:solidFill>
                <a:srgbClr val="F5E6C9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1415633" y="544316"/>
            <a:ext cx="4301209" cy="14595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61" u="none" cap="none" strike="noStrike">
                <a:solidFill>
                  <a:srgbClr val="F5E6C9"/>
                </a:solidFill>
                <a:latin typeface="Passion One"/>
                <a:ea typeface="Passion One"/>
                <a:cs typeface="Passion One"/>
                <a:sym typeface="Passion One"/>
              </a:rPr>
              <a:t>Missão</a:t>
            </a:r>
            <a:endParaRPr b="0" i="0" sz="8461" u="none" cap="none" strike="noStrike">
              <a:solidFill>
                <a:srgbClr val="F5E6C9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11221474" y="872156"/>
            <a:ext cx="6709025" cy="9424369"/>
          </a:xfrm>
          <a:custGeom>
            <a:rect b="b" l="l" r="r" t="t"/>
            <a:pathLst>
              <a:path extrusionOk="0" h="9424369" w="6709025">
                <a:moveTo>
                  <a:pt x="0" y="0"/>
                </a:moveTo>
                <a:lnTo>
                  <a:pt x="6709024" y="0"/>
                </a:lnTo>
                <a:lnTo>
                  <a:pt x="6709024" y="9424369"/>
                </a:lnTo>
                <a:lnTo>
                  <a:pt x="0" y="9424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399" l="-19736" r="-9003" t="-31309"/>
            </a:stretch>
          </a:blipFill>
          <a:ln>
            <a:noFill/>
          </a:ln>
        </p:spPr>
      </p:sp>
      <p:sp>
        <p:nvSpPr>
          <p:cNvPr id="155" name="Google Shape;155;p5"/>
          <p:cNvSpPr/>
          <p:nvPr/>
        </p:nvSpPr>
        <p:spPr>
          <a:xfrm rot="9916817">
            <a:off x="13812257" y="-811063"/>
            <a:ext cx="6043692" cy="4007272"/>
          </a:xfrm>
          <a:custGeom>
            <a:rect b="b" l="l" r="r" t="t"/>
            <a:pathLst>
              <a:path extrusionOk="0" h="4007272" w="6043692">
                <a:moveTo>
                  <a:pt x="0" y="0"/>
                </a:moveTo>
                <a:lnTo>
                  <a:pt x="6043692" y="0"/>
                </a:lnTo>
                <a:lnTo>
                  <a:pt x="6043692" y="4007273"/>
                </a:lnTo>
                <a:lnTo>
                  <a:pt x="0" y="400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/>
          <p:nvPr/>
        </p:nvSpPr>
        <p:spPr>
          <a:xfrm flipH="1" rot="6353952">
            <a:off x="-875595" y="-9474519"/>
            <a:ext cx="9499353" cy="13637761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"/>
          <p:cNvSpPr/>
          <p:nvPr/>
        </p:nvSpPr>
        <p:spPr>
          <a:xfrm flipH="1" rot="106087">
            <a:off x="11418449" y="-2252600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6"/>
          <p:cNvSpPr/>
          <p:nvPr/>
        </p:nvSpPr>
        <p:spPr>
          <a:xfrm rot="9916817">
            <a:off x="13812257" y="-811063"/>
            <a:ext cx="6043692" cy="4007272"/>
          </a:xfrm>
          <a:custGeom>
            <a:rect b="b" l="l" r="r" t="t"/>
            <a:pathLst>
              <a:path extrusionOk="0" h="4007272" w="6043692">
                <a:moveTo>
                  <a:pt x="0" y="0"/>
                </a:moveTo>
                <a:lnTo>
                  <a:pt x="6043692" y="0"/>
                </a:lnTo>
                <a:lnTo>
                  <a:pt x="6043692" y="4007273"/>
                </a:lnTo>
                <a:lnTo>
                  <a:pt x="0" y="400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6"/>
          <p:cNvSpPr txBox="1"/>
          <p:nvPr/>
        </p:nvSpPr>
        <p:spPr>
          <a:xfrm>
            <a:off x="1403677" y="651013"/>
            <a:ext cx="43011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61" u="none" cap="none" strike="noStrike">
                <a:solidFill>
                  <a:srgbClr val="A6583C"/>
                </a:solidFill>
                <a:latin typeface="Passion One"/>
                <a:ea typeface="Passion One"/>
                <a:cs typeface="Passion One"/>
                <a:sym typeface="Passion One"/>
              </a:rPr>
              <a:t>Valores</a:t>
            </a:r>
            <a:endParaRPr b="0" i="0" sz="8461" u="none" cap="none" strike="noStrike">
              <a:solidFill>
                <a:srgbClr val="A6583C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11853516" y="-579707"/>
            <a:ext cx="8146790" cy="11695952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95570" r="-19775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"/>
          <p:cNvSpPr txBox="1"/>
          <p:nvPr/>
        </p:nvSpPr>
        <p:spPr>
          <a:xfrm>
            <a:off x="1403672" y="1845576"/>
            <a:ext cx="9070500" cy="88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Relação de confiança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Trabalhamos na construção de relações de respeito, confiança, honestidade e transparência, primando pelo diálogo e pela realização conjunta de ações para o alcance das transformações socioambientais.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Compromisso socioambiental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Agimos com responsabilidade para equilibrar interesses socioeconômicos e ambientais em favor do bem-estar das pessoas e das comunidades.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Reconhecimento de saberes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Valorizamos processos de aprendizagem que inspirem e multipliquem a diversidade de saberes e práticas transformadoras com impactos socioambientais justos e inclusivos.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/>
          <p:nvPr/>
        </p:nvSpPr>
        <p:spPr>
          <a:xfrm rot="-3475094">
            <a:off x="13798728" y="7775428"/>
            <a:ext cx="6040897" cy="4005419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6" y="0"/>
                </a:lnTo>
                <a:lnTo>
                  <a:pt x="6040896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"/>
          <p:cNvSpPr/>
          <p:nvPr/>
        </p:nvSpPr>
        <p:spPr>
          <a:xfrm flipH="1" rot="6353952">
            <a:off x="-996884" y="-9356658"/>
            <a:ext cx="9499353" cy="13637761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 rot="-4209995">
            <a:off x="8407158" y="7267164"/>
            <a:ext cx="5089305" cy="3374466"/>
          </a:xfrm>
          <a:custGeom>
            <a:rect b="b" l="l" r="r" t="t"/>
            <a:pathLst>
              <a:path extrusionOk="0" h="3374466" w="5089305">
                <a:moveTo>
                  <a:pt x="0" y="0"/>
                </a:moveTo>
                <a:lnTo>
                  <a:pt x="5089304" y="0"/>
                </a:lnTo>
                <a:lnTo>
                  <a:pt x="5089304" y="3374465"/>
                </a:lnTo>
                <a:lnTo>
                  <a:pt x="0" y="3374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7"/>
          <p:cNvSpPr/>
          <p:nvPr/>
        </p:nvSpPr>
        <p:spPr>
          <a:xfrm flipH="1" rot="-203343">
            <a:off x="11389290" y="-1436512"/>
            <a:ext cx="10532638" cy="15121197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"/>
          <p:cNvSpPr/>
          <p:nvPr/>
        </p:nvSpPr>
        <p:spPr>
          <a:xfrm rot="9916817">
            <a:off x="13812257" y="-811063"/>
            <a:ext cx="6043692" cy="4007272"/>
          </a:xfrm>
          <a:custGeom>
            <a:rect b="b" l="l" r="r" t="t"/>
            <a:pathLst>
              <a:path extrusionOk="0" h="4007272" w="6043692">
                <a:moveTo>
                  <a:pt x="0" y="0"/>
                </a:moveTo>
                <a:lnTo>
                  <a:pt x="6043692" y="0"/>
                </a:lnTo>
                <a:lnTo>
                  <a:pt x="6043692" y="4007273"/>
                </a:lnTo>
                <a:lnTo>
                  <a:pt x="0" y="400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7"/>
          <p:cNvSpPr/>
          <p:nvPr/>
        </p:nvSpPr>
        <p:spPr>
          <a:xfrm>
            <a:off x="11733166" y="-700057"/>
            <a:ext cx="8146790" cy="11695952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241" l="-18686" r="0" t="-21766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1905000" y="1004815"/>
            <a:ext cx="43011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61" u="none" cap="none" strike="noStrike">
                <a:solidFill>
                  <a:srgbClr val="A6583C"/>
                </a:solidFill>
                <a:latin typeface="Passion One"/>
                <a:ea typeface="Passion One"/>
                <a:cs typeface="Passion One"/>
                <a:sym typeface="Passion One"/>
              </a:rPr>
              <a:t>Valores</a:t>
            </a:r>
            <a:endParaRPr b="0" i="0" sz="8461" u="none" cap="none" strike="noStrike">
              <a:solidFill>
                <a:srgbClr val="A6583C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77" name="Google Shape;177;p7"/>
          <p:cNvSpPr txBox="1"/>
          <p:nvPr/>
        </p:nvSpPr>
        <p:spPr>
          <a:xfrm>
            <a:off x="1904994" y="2280111"/>
            <a:ext cx="6369300" cy="77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Valorização da diversidade</a:t>
            </a:r>
            <a:endParaRPr b="1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Primamos pelas relações baseadas no respeito e na inclusão de todas as pessoas, reconhecendo e valorizando a pluralidade e o protagonismo de cada indivíduo e de seus coletivos.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Cooperação</a:t>
            </a:r>
            <a:endParaRPr b="1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3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Atuamos de maneira colaborativa e solidária no trabalho em equipe e entre organizações, parceiros e comunidades na busca de soluções para os desafios socioambientais.</a:t>
            </a:r>
            <a:endParaRPr/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30" u="none" cap="none" strike="noStrike">
              <a:solidFill>
                <a:srgbClr val="40281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"/>
          <p:cNvSpPr/>
          <p:nvPr/>
        </p:nvSpPr>
        <p:spPr>
          <a:xfrm flipH="1" rot="-4302212">
            <a:off x="10810991" y="-10823783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"/>
          <p:cNvSpPr/>
          <p:nvPr/>
        </p:nvSpPr>
        <p:spPr>
          <a:xfrm rot="2055939">
            <a:off x="11495326" y="-4048620"/>
            <a:ext cx="8701628" cy="7034374"/>
          </a:xfrm>
          <a:custGeom>
            <a:rect b="b" l="l" r="r" t="t"/>
            <a:pathLst>
              <a:path extrusionOk="0" h="7034374" w="8701628">
                <a:moveTo>
                  <a:pt x="0" y="0"/>
                </a:moveTo>
                <a:lnTo>
                  <a:pt x="8701629" y="0"/>
                </a:lnTo>
                <a:lnTo>
                  <a:pt x="8701629" y="7034375"/>
                </a:lnTo>
                <a:lnTo>
                  <a:pt x="0" y="7034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0347" r="0" t="0"/>
            </a:stretch>
          </a:blipFill>
          <a:ln>
            <a:noFill/>
          </a:ln>
        </p:spPr>
      </p:sp>
      <p:grpSp>
        <p:nvGrpSpPr>
          <p:cNvPr id="184" name="Google Shape;184;p8"/>
          <p:cNvGrpSpPr/>
          <p:nvPr/>
        </p:nvGrpSpPr>
        <p:grpSpPr>
          <a:xfrm>
            <a:off x="904270" y="5958149"/>
            <a:ext cx="2701162" cy="1939878"/>
            <a:chOff x="0" y="-95250"/>
            <a:chExt cx="710759" cy="510442"/>
          </a:xfrm>
        </p:grpSpPr>
        <p:sp>
          <p:nvSpPr>
            <p:cNvPr id="185" name="Google Shape;185;p8"/>
            <p:cNvSpPr/>
            <p:nvPr/>
          </p:nvSpPr>
          <p:spPr>
            <a:xfrm>
              <a:off x="0" y="0"/>
              <a:ext cx="710759" cy="415192"/>
            </a:xfrm>
            <a:custGeom>
              <a:rect b="b" l="l" r="r" t="t"/>
              <a:pathLst>
                <a:path extrusionOk="0" h="415192" w="710759">
                  <a:moveTo>
                    <a:pt x="80252" y="0"/>
                  </a:moveTo>
                  <a:lnTo>
                    <a:pt x="630507" y="0"/>
                  </a:lnTo>
                  <a:cubicBezTo>
                    <a:pt x="674829" y="0"/>
                    <a:pt x="710759" y="35930"/>
                    <a:pt x="710759" y="80252"/>
                  </a:cubicBezTo>
                  <a:lnTo>
                    <a:pt x="710759" y="334940"/>
                  </a:lnTo>
                  <a:cubicBezTo>
                    <a:pt x="710759" y="379262"/>
                    <a:pt x="674829" y="415192"/>
                    <a:pt x="630507" y="415192"/>
                  </a:cubicBezTo>
                  <a:lnTo>
                    <a:pt x="80252" y="415192"/>
                  </a:lnTo>
                  <a:cubicBezTo>
                    <a:pt x="35930" y="415192"/>
                    <a:pt x="0" y="379262"/>
                    <a:pt x="0" y="334940"/>
                  </a:cubicBezTo>
                  <a:lnTo>
                    <a:pt x="0" y="80252"/>
                  </a:lnTo>
                  <a:cubicBezTo>
                    <a:pt x="0" y="35930"/>
                    <a:pt x="35930" y="0"/>
                    <a:pt x="80252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8"/>
            <p:cNvSpPr txBox="1"/>
            <p:nvPr/>
          </p:nvSpPr>
          <p:spPr>
            <a:xfrm>
              <a:off x="0" y="-95250"/>
              <a:ext cx="710759" cy="5104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8"/>
          <p:cNvGrpSpPr/>
          <p:nvPr/>
        </p:nvGrpSpPr>
        <p:grpSpPr>
          <a:xfrm>
            <a:off x="3971465" y="5966011"/>
            <a:ext cx="4292462" cy="3463668"/>
            <a:chOff x="0" y="-95250"/>
            <a:chExt cx="1129479" cy="911398"/>
          </a:xfrm>
        </p:grpSpPr>
        <p:sp>
          <p:nvSpPr>
            <p:cNvPr id="188" name="Google Shape;188;p8"/>
            <p:cNvSpPr/>
            <p:nvPr/>
          </p:nvSpPr>
          <p:spPr>
            <a:xfrm>
              <a:off x="0" y="0"/>
              <a:ext cx="1129479" cy="816148"/>
            </a:xfrm>
            <a:custGeom>
              <a:rect b="b" l="l" r="r" t="t"/>
              <a:pathLst>
                <a:path extrusionOk="0" h="816148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765647"/>
                  </a:lnTo>
                  <a:cubicBezTo>
                    <a:pt x="1129479" y="779041"/>
                    <a:pt x="1124159" y="791886"/>
                    <a:pt x="1114688" y="801357"/>
                  </a:cubicBezTo>
                  <a:cubicBezTo>
                    <a:pt x="1105217" y="810827"/>
                    <a:pt x="1092372" y="816148"/>
                    <a:pt x="1078978" y="816148"/>
                  </a:cubicBezTo>
                  <a:lnTo>
                    <a:pt x="50501" y="816148"/>
                  </a:lnTo>
                  <a:cubicBezTo>
                    <a:pt x="37107" y="816148"/>
                    <a:pt x="24262" y="810827"/>
                    <a:pt x="14791" y="801357"/>
                  </a:cubicBezTo>
                  <a:cubicBezTo>
                    <a:pt x="5321" y="791886"/>
                    <a:pt x="0" y="779041"/>
                    <a:pt x="0" y="765647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8"/>
            <p:cNvSpPr txBox="1"/>
            <p:nvPr/>
          </p:nvSpPr>
          <p:spPr>
            <a:xfrm>
              <a:off x="0" y="-95250"/>
              <a:ext cx="1129479" cy="911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8"/>
          <p:cNvGrpSpPr/>
          <p:nvPr/>
        </p:nvGrpSpPr>
        <p:grpSpPr>
          <a:xfrm>
            <a:off x="2138440" y="4705612"/>
            <a:ext cx="12850196" cy="409601"/>
            <a:chOff x="0" y="-95250"/>
            <a:chExt cx="3381283" cy="107782"/>
          </a:xfrm>
        </p:grpSpPr>
        <p:sp>
          <p:nvSpPr>
            <p:cNvPr id="191" name="Google Shape;191;p8"/>
            <p:cNvSpPr/>
            <p:nvPr/>
          </p:nvSpPr>
          <p:spPr>
            <a:xfrm>
              <a:off x="0" y="0"/>
              <a:ext cx="3381283" cy="12532"/>
            </a:xfrm>
            <a:custGeom>
              <a:rect b="b" l="l" r="r" t="t"/>
              <a:pathLst>
                <a:path extrusionOk="0" h="12532" w="3381283">
                  <a:moveTo>
                    <a:pt x="6266" y="0"/>
                  </a:moveTo>
                  <a:lnTo>
                    <a:pt x="3375017" y="0"/>
                  </a:lnTo>
                  <a:cubicBezTo>
                    <a:pt x="3376679" y="0"/>
                    <a:pt x="3378272" y="660"/>
                    <a:pt x="3379448" y="1835"/>
                  </a:cubicBezTo>
                  <a:cubicBezTo>
                    <a:pt x="3380623" y="3010"/>
                    <a:pt x="3381283" y="4604"/>
                    <a:pt x="3381283" y="6266"/>
                  </a:cubicBezTo>
                  <a:lnTo>
                    <a:pt x="3381283" y="6266"/>
                  </a:lnTo>
                  <a:cubicBezTo>
                    <a:pt x="3381283" y="7928"/>
                    <a:pt x="3380623" y="9521"/>
                    <a:pt x="3379448" y="10696"/>
                  </a:cubicBezTo>
                  <a:cubicBezTo>
                    <a:pt x="3378272" y="11871"/>
                    <a:pt x="3376679" y="12532"/>
                    <a:pt x="3375017" y="12532"/>
                  </a:cubicBezTo>
                  <a:lnTo>
                    <a:pt x="6266" y="12532"/>
                  </a:lnTo>
                  <a:cubicBezTo>
                    <a:pt x="4604" y="12532"/>
                    <a:pt x="3010" y="11871"/>
                    <a:pt x="1835" y="10696"/>
                  </a:cubicBezTo>
                  <a:cubicBezTo>
                    <a:pt x="660" y="9521"/>
                    <a:pt x="0" y="7928"/>
                    <a:pt x="0" y="6266"/>
                  </a:cubicBezTo>
                  <a:lnTo>
                    <a:pt x="0" y="6266"/>
                  </a:lnTo>
                  <a:cubicBezTo>
                    <a:pt x="0" y="4604"/>
                    <a:pt x="660" y="3010"/>
                    <a:pt x="1835" y="1835"/>
                  </a:cubicBezTo>
                  <a:cubicBezTo>
                    <a:pt x="3010" y="660"/>
                    <a:pt x="4604" y="0"/>
                    <a:pt x="6266" y="0"/>
                  </a:cubicBezTo>
                  <a:close/>
                </a:path>
              </a:pathLst>
            </a:custGeom>
            <a:solidFill>
              <a:srgbClr val="4028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8"/>
            <p:cNvSpPr txBox="1"/>
            <p:nvPr/>
          </p:nvSpPr>
          <p:spPr>
            <a:xfrm>
              <a:off x="0" y="-95250"/>
              <a:ext cx="3381283" cy="107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8"/>
          <p:cNvGrpSpPr/>
          <p:nvPr/>
        </p:nvGrpSpPr>
        <p:grpSpPr>
          <a:xfrm>
            <a:off x="2138440" y="4858330"/>
            <a:ext cx="365274" cy="373835"/>
            <a:chOff x="0" y="-19050"/>
            <a:chExt cx="812800" cy="831850"/>
          </a:xfrm>
        </p:grpSpPr>
        <p:sp>
          <p:nvSpPr>
            <p:cNvPr id="194" name="Google Shape;194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8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8"/>
          <p:cNvGrpSpPr/>
          <p:nvPr/>
        </p:nvGrpSpPr>
        <p:grpSpPr>
          <a:xfrm>
            <a:off x="5889362" y="4858330"/>
            <a:ext cx="365274" cy="373835"/>
            <a:chOff x="0" y="-19050"/>
            <a:chExt cx="812800" cy="831850"/>
          </a:xfrm>
        </p:grpSpPr>
        <p:sp>
          <p:nvSpPr>
            <p:cNvPr id="197" name="Google Shape;197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8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8"/>
          <p:cNvGrpSpPr/>
          <p:nvPr/>
        </p:nvGrpSpPr>
        <p:grpSpPr>
          <a:xfrm>
            <a:off x="10431166" y="4834517"/>
            <a:ext cx="365274" cy="373835"/>
            <a:chOff x="0" y="-19050"/>
            <a:chExt cx="812800" cy="831850"/>
          </a:xfrm>
        </p:grpSpPr>
        <p:sp>
          <p:nvSpPr>
            <p:cNvPr id="200" name="Google Shape;200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8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8"/>
          <p:cNvGrpSpPr/>
          <p:nvPr/>
        </p:nvGrpSpPr>
        <p:grpSpPr>
          <a:xfrm>
            <a:off x="14988636" y="4816379"/>
            <a:ext cx="365274" cy="373835"/>
            <a:chOff x="0" y="-19050"/>
            <a:chExt cx="812800" cy="831850"/>
          </a:xfrm>
        </p:grpSpPr>
        <p:sp>
          <p:nvSpPr>
            <p:cNvPr id="203" name="Google Shape;203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8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8"/>
          <p:cNvSpPr txBox="1"/>
          <p:nvPr/>
        </p:nvSpPr>
        <p:spPr>
          <a:xfrm>
            <a:off x="1051355" y="1333013"/>
            <a:ext cx="1049965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DE ONDE VIEMOS</a:t>
            </a:r>
            <a:endParaRPr/>
          </a:p>
        </p:txBody>
      </p:sp>
      <p:sp>
        <p:nvSpPr>
          <p:cNvPr id="206" name="Google Shape;206;p8"/>
          <p:cNvSpPr txBox="1"/>
          <p:nvPr/>
        </p:nvSpPr>
        <p:spPr>
          <a:xfrm>
            <a:off x="1051355" y="2824413"/>
            <a:ext cx="10499653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Conheça um pouco mais da nossa história</a:t>
            </a:r>
            <a:endParaRPr/>
          </a:p>
        </p:txBody>
      </p:sp>
      <p:sp>
        <p:nvSpPr>
          <p:cNvPr id="207" name="Google Shape;207;p8"/>
          <p:cNvSpPr txBox="1"/>
          <p:nvPr/>
        </p:nvSpPr>
        <p:spPr>
          <a:xfrm>
            <a:off x="1201208" y="6806436"/>
            <a:ext cx="2194263" cy="3613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ISPN é criado.</a:t>
            </a:r>
            <a:endParaRPr/>
          </a:p>
        </p:txBody>
      </p:sp>
      <p:sp>
        <p:nvSpPr>
          <p:cNvPr id="208" name="Google Shape;208;p8"/>
          <p:cNvSpPr txBox="1"/>
          <p:nvPr/>
        </p:nvSpPr>
        <p:spPr>
          <a:xfrm>
            <a:off x="1223946" y="5026347"/>
            <a:ext cx="2175144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1990</a:t>
            </a:r>
            <a:endParaRPr/>
          </a:p>
        </p:txBody>
      </p:sp>
      <p:sp>
        <p:nvSpPr>
          <p:cNvPr id="209" name="Google Shape;209;p8"/>
          <p:cNvSpPr txBox="1"/>
          <p:nvPr/>
        </p:nvSpPr>
        <p:spPr>
          <a:xfrm>
            <a:off x="4780478" y="5026347"/>
            <a:ext cx="2548257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1994</a:t>
            </a:r>
            <a:endParaRPr/>
          </a:p>
        </p:txBody>
      </p:sp>
      <p:sp>
        <p:nvSpPr>
          <p:cNvPr id="210" name="Google Shape;210;p8"/>
          <p:cNvSpPr txBox="1"/>
          <p:nvPr/>
        </p:nvSpPr>
        <p:spPr>
          <a:xfrm>
            <a:off x="4260812" y="6745187"/>
            <a:ext cx="3682946" cy="20285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O ISPN foi selecionado pelo PNUD para </a:t>
            </a: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coordenar o Small Grants Programme (SGP)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no Brasil, com apoio do Fundo Global para o Meio Ambiente (GEF).</a:t>
            </a:r>
            <a:endParaRPr/>
          </a:p>
        </p:txBody>
      </p:sp>
      <p:grpSp>
        <p:nvGrpSpPr>
          <p:cNvPr id="211" name="Google Shape;211;p8"/>
          <p:cNvGrpSpPr/>
          <p:nvPr/>
        </p:nvGrpSpPr>
        <p:grpSpPr>
          <a:xfrm>
            <a:off x="8568685" y="5993729"/>
            <a:ext cx="4292462" cy="3316573"/>
            <a:chOff x="0" y="-95250"/>
            <a:chExt cx="1129479" cy="872693"/>
          </a:xfrm>
        </p:grpSpPr>
        <p:sp>
          <p:nvSpPr>
            <p:cNvPr id="212" name="Google Shape;212;p8"/>
            <p:cNvSpPr/>
            <p:nvPr/>
          </p:nvSpPr>
          <p:spPr>
            <a:xfrm>
              <a:off x="0" y="0"/>
              <a:ext cx="1129479" cy="777443"/>
            </a:xfrm>
            <a:custGeom>
              <a:rect b="b" l="l" r="r" t="t"/>
              <a:pathLst>
                <a:path extrusionOk="0" h="777443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726942"/>
                  </a:lnTo>
                  <a:cubicBezTo>
                    <a:pt x="1129479" y="740335"/>
                    <a:pt x="1124159" y="753181"/>
                    <a:pt x="1114688" y="762651"/>
                  </a:cubicBezTo>
                  <a:cubicBezTo>
                    <a:pt x="1105217" y="772122"/>
                    <a:pt x="1092372" y="777443"/>
                    <a:pt x="1078978" y="777443"/>
                  </a:cubicBezTo>
                  <a:lnTo>
                    <a:pt x="50501" y="777443"/>
                  </a:lnTo>
                  <a:cubicBezTo>
                    <a:pt x="37107" y="777443"/>
                    <a:pt x="24262" y="772122"/>
                    <a:pt x="14791" y="762651"/>
                  </a:cubicBezTo>
                  <a:cubicBezTo>
                    <a:pt x="5321" y="753181"/>
                    <a:pt x="0" y="740335"/>
                    <a:pt x="0" y="726942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8"/>
            <p:cNvSpPr txBox="1"/>
            <p:nvPr/>
          </p:nvSpPr>
          <p:spPr>
            <a:xfrm>
              <a:off x="0" y="-95250"/>
              <a:ext cx="1129479" cy="872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8"/>
          <p:cNvSpPr txBox="1"/>
          <p:nvPr/>
        </p:nvSpPr>
        <p:spPr>
          <a:xfrm>
            <a:off x="9343591" y="5026347"/>
            <a:ext cx="2548257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1995</a:t>
            </a:r>
            <a:endParaRPr/>
          </a:p>
        </p:txBody>
      </p:sp>
      <p:sp>
        <p:nvSpPr>
          <p:cNvPr id="215" name="Google Shape;215;p8"/>
          <p:cNvSpPr txBox="1"/>
          <p:nvPr/>
        </p:nvSpPr>
        <p:spPr>
          <a:xfrm>
            <a:off x="8873443" y="6804459"/>
            <a:ext cx="3682946" cy="1695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Comitê Gestor Nacional do PPP é criado. No mesmo ano, o </a:t>
            </a: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primeiro edital foi lançado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, apoiando 14 projetos com recurso total de US$300 mil.</a:t>
            </a:r>
            <a:endParaRPr/>
          </a:p>
        </p:txBody>
      </p:sp>
      <p:grpSp>
        <p:nvGrpSpPr>
          <p:cNvPr id="216" name="Google Shape;216;p8"/>
          <p:cNvGrpSpPr/>
          <p:nvPr/>
        </p:nvGrpSpPr>
        <p:grpSpPr>
          <a:xfrm>
            <a:off x="13321967" y="6005805"/>
            <a:ext cx="4292462" cy="2179994"/>
            <a:chOff x="0" y="-95250"/>
            <a:chExt cx="1129479" cy="573624"/>
          </a:xfrm>
        </p:grpSpPr>
        <p:sp>
          <p:nvSpPr>
            <p:cNvPr id="217" name="Google Shape;217;p8"/>
            <p:cNvSpPr/>
            <p:nvPr/>
          </p:nvSpPr>
          <p:spPr>
            <a:xfrm>
              <a:off x="0" y="0"/>
              <a:ext cx="1129479" cy="478374"/>
            </a:xfrm>
            <a:custGeom>
              <a:rect b="b" l="l" r="r" t="t"/>
              <a:pathLst>
                <a:path extrusionOk="0" h="478374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427873"/>
                  </a:lnTo>
                  <a:cubicBezTo>
                    <a:pt x="1129479" y="441266"/>
                    <a:pt x="1124159" y="454112"/>
                    <a:pt x="1114688" y="463582"/>
                  </a:cubicBezTo>
                  <a:cubicBezTo>
                    <a:pt x="1105217" y="473053"/>
                    <a:pt x="1092372" y="478374"/>
                    <a:pt x="1078978" y="478374"/>
                  </a:cubicBezTo>
                  <a:lnTo>
                    <a:pt x="50501" y="478374"/>
                  </a:lnTo>
                  <a:cubicBezTo>
                    <a:pt x="37107" y="478374"/>
                    <a:pt x="24262" y="473053"/>
                    <a:pt x="14791" y="463582"/>
                  </a:cubicBezTo>
                  <a:cubicBezTo>
                    <a:pt x="5321" y="454112"/>
                    <a:pt x="0" y="441266"/>
                    <a:pt x="0" y="427873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8"/>
            <p:cNvSpPr txBox="1"/>
            <p:nvPr/>
          </p:nvSpPr>
          <p:spPr>
            <a:xfrm>
              <a:off x="0" y="-95250"/>
              <a:ext cx="1129479" cy="5736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8"/>
          <p:cNvSpPr txBox="1"/>
          <p:nvPr/>
        </p:nvSpPr>
        <p:spPr>
          <a:xfrm>
            <a:off x="13901061" y="4981161"/>
            <a:ext cx="2548257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2002</a:t>
            </a:r>
            <a:endParaRPr/>
          </a:p>
        </p:txBody>
      </p:sp>
      <p:sp>
        <p:nvSpPr>
          <p:cNvPr id="220" name="Google Shape;220;p8"/>
          <p:cNvSpPr txBox="1"/>
          <p:nvPr/>
        </p:nvSpPr>
        <p:spPr>
          <a:xfrm>
            <a:off x="13565450" y="6812530"/>
            <a:ext cx="3682946" cy="694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ISPN alcança a marca de </a:t>
            </a: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100 projetos apoiados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pelo PPP.</a:t>
            </a:r>
            <a:endParaRPr/>
          </a:p>
        </p:txBody>
      </p:sp>
      <p:sp>
        <p:nvSpPr>
          <p:cNvPr id="221" name="Google Shape;221;p8"/>
          <p:cNvSpPr/>
          <p:nvPr/>
        </p:nvSpPr>
        <p:spPr>
          <a:xfrm rot="-3174705">
            <a:off x="15659095" y="8485158"/>
            <a:ext cx="4625257" cy="3066778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8"/>
                </a:lnTo>
                <a:lnTo>
                  <a:pt x="0" y="3066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"/>
          <p:cNvSpPr/>
          <p:nvPr/>
        </p:nvSpPr>
        <p:spPr>
          <a:xfrm flipH="1" rot="-4302212">
            <a:off x="10810991" y="-10823783"/>
            <a:ext cx="10831075" cy="155496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9"/>
          <p:cNvSpPr/>
          <p:nvPr/>
        </p:nvSpPr>
        <p:spPr>
          <a:xfrm rot="2055939">
            <a:off x="11495326" y="-4048620"/>
            <a:ext cx="8701628" cy="7034374"/>
          </a:xfrm>
          <a:custGeom>
            <a:rect b="b" l="l" r="r" t="t"/>
            <a:pathLst>
              <a:path extrusionOk="0" h="7034374" w="8701628">
                <a:moveTo>
                  <a:pt x="0" y="0"/>
                </a:moveTo>
                <a:lnTo>
                  <a:pt x="8701629" y="0"/>
                </a:lnTo>
                <a:lnTo>
                  <a:pt x="8701629" y="7034375"/>
                </a:lnTo>
                <a:lnTo>
                  <a:pt x="0" y="7034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0347" r="0" t="0"/>
            </a:stretch>
          </a:blipFill>
          <a:ln>
            <a:noFill/>
          </a:ln>
        </p:spPr>
      </p:sp>
      <p:grpSp>
        <p:nvGrpSpPr>
          <p:cNvPr id="228" name="Google Shape;228;p9"/>
          <p:cNvGrpSpPr/>
          <p:nvPr/>
        </p:nvGrpSpPr>
        <p:grpSpPr>
          <a:xfrm>
            <a:off x="4243618" y="4524889"/>
            <a:ext cx="8967616" cy="409601"/>
            <a:chOff x="0" y="-95250"/>
            <a:chExt cx="2359656" cy="107782"/>
          </a:xfrm>
        </p:grpSpPr>
        <p:sp>
          <p:nvSpPr>
            <p:cNvPr id="229" name="Google Shape;229;p9"/>
            <p:cNvSpPr/>
            <p:nvPr/>
          </p:nvSpPr>
          <p:spPr>
            <a:xfrm>
              <a:off x="0" y="0"/>
              <a:ext cx="2359656" cy="12532"/>
            </a:xfrm>
            <a:custGeom>
              <a:rect b="b" l="l" r="r" t="t"/>
              <a:pathLst>
                <a:path extrusionOk="0" h="12532" w="2359656">
                  <a:moveTo>
                    <a:pt x="6266" y="0"/>
                  </a:moveTo>
                  <a:lnTo>
                    <a:pt x="2353390" y="0"/>
                  </a:lnTo>
                  <a:cubicBezTo>
                    <a:pt x="2356851" y="0"/>
                    <a:pt x="2359656" y="2805"/>
                    <a:pt x="2359656" y="6266"/>
                  </a:cubicBezTo>
                  <a:lnTo>
                    <a:pt x="2359656" y="6266"/>
                  </a:lnTo>
                  <a:cubicBezTo>
                    <a:pt x="2359656" y="7928"/>
                    <a:pt x="2358996" y="9521"/>
                    <a:pt x="2357821" y="10697"/>
                  </a:cubicBezTo>
                  <a:cubicBezTo>
                    <a:pt x="2356646" y="11872"/>
                    <a:pt x="2355052" y="12532"/>
                    <a:pt x="2353390" y="12532"/>
                  </a:cubicBezTo>
                  <a:lnTo>
                    <a:pt x="6266" y="12532"/>
                  </a:lnTo>
                  <a:cubicBezTo>
                    <a:pt x="4604" y="12532"/>
                    <a:pt x="3010" y="11872"/>
                    <a:pt x="1835" y="10697"/>
                  </a:cubicBezTo>
                  <a:cubicBezTo>
                    <a:pt x="660" y="9521"/>
                    <a:pt x="0" y="7928"/>
                    <a:pt x="0" y="6266"/>
                  </a:cubicBezTo>
                  <a:lnTo>
                    <a:pt x="0" y="6266"/>
                  </a:lnTo>
                  <a:cubicBezTo>
                    <a:pt x="0" y="4604"/>
                    <a:pt x="660" y="3010"/>
                    <a:pt x="1835" y="1835"/>
                  </a:cubicBezTo>
                  <a:cubicBezTo>
                    <a:pt x="3010" y="660"/>
                    <a:pt x="4604" y="0"/>
                    <a:pt x="6266" y="0"/>
                  </a:cubicBezTo>
                  <a:close/>
                </a:path>
              </a:pathLst>
            </a:custGeom>
            <a:solidFill>
              <a:srgbClr val="4028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9"/>
            <p:cNvSpPr txBox="1"/>
            <p:nvPr/>
          </p:nvSpPr>
          <p:spPr>
            <a:xfrm>
              <a:off x="0" y="-95250"/>
              <a:ext cx="2359656" cy="107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9"/>
          <p:cNvGrpSpPr/>
          <p:nvPr/>
        </p:nvGrpSpPr>
        <p:grpSpPr>
          <a:xfrm>
            <a:off x="4060982" y="4689522"/>
            <a:ext cx="365274" cy="373835"/>
            <a:chOff x="0" y="-19050"/>
            <a:chExt cx="812800" cy="831850"/>
          </a:xfrm>
        </p:grpSpPr>
        <p:sp>
          <p:nvSpPr>
            <p:cNvPr id="232" name="Google Shape;232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9"/>
          <p:cNvGrpSpPr/>
          <p:nvPr/>
        </p:nvGrpSpPr>
        <p:grpSpPr>
          <a:xfrm>
            <a:off x="13008584" y="4796312"/>
            <a:ext cx="365274" cy="373835"/>
            <a:chOff x="0" y="-19050"/>
            <a:chExt cx="812800" cy="831850"/>
          </a:xfrm>
        </p:grpSpPr>
        <p:sp>
          <p:nvSpPr>
            <p:cNvPr id="235" name="Google Shape;235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9"/>
          <p:cNvGrpSpPr/>
          <p:nvPr/>
        </p:nvGrpSpPr>
        <p:grpSpPr>
          <a:xfrm>
            <a:off x="8418758" y="4781205"/>
            <a:ext cx="365274" cy="373835"/>
            <a:chOff x="0" y="-19050"/>
            <a:chExt cx="812800" cy="831850"/>
          </a:xfrm>
        </p:grpSpPr>
        <p:sp>
          <p:nvSpPr>
            <p:cNvPr id="238" name="Google Shape;238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9"/>
          <p:cNvGrpSpPr/>
          <p:nvPr/>
        </p:nvGrpSpPr>
        <p:grpSpPr>
          <a:xfrm>
            <a:off x="6777174" y="5954352"/>
            <a:ext cx="4292462" cy="2252182"/>
            <a:chOff x="0" y="-95250"/>
            <a:chExt cx="1129479" cy="592619"/>
          </a:xfrm>
        </p:grpSpPr>
        <p:sp>
          <p:nvSpPr>
            <p:cNvPr id="241" name="Google Shape;241;p9"/>
            <p:cNvSpPr/>
            <p:nvPr/>
          </p:nvSpPr>
          <p:spPr>
            <a:xfrm>
              <a:off x="0" y="0"/>
              <a:ext cx="1129479" cy="497369"/>
            </a:xfrm>
            <a:custGeom>
              <a:rect b="b" l="l" r="r" t="t"/>
              <a:pathLst>
                <a:path extrusionOk="0" h="497369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446868"/>
                  </a:lnTo>
                  <a:cubicBezTo>
                    <a:pt x="1129479" y="460261"/>
                    <a:pt x="1124159" y="473106"/>
                    <a:pt x="1114688" y="482577"/>
                  </a:cubicBezTo>
                  <a:cubicBezTo>
                    <a:pt x="1105217" y="492048"/>
                    <a:pt x="1092372" y="497369"/>
                    <a:pt x="1078978" y="497369"/>
                  </a:cubicBezTo>
                  <a:lnTo>
                    <a:pt x="50501" y="497369"/>
                  </a:lnTo>
                  <a:cubicBezTo>
                    <a:pt x="37107" y="497369"/>
                    <a:pt x="24262" y="492048"/>
                    <a:pt x="14791" y="482577"/>
                  </a:cubicBezTo>
                  <a:cubicBezTo>
                    <a:pt x="5321" y="473106"/>
                    <a:pt x="0" y="460261"/>
                    <a:pt x="0" y="446868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9"/>
            <p:cNvSpPr txBox="1"/>
            <p:nvPr/>
          </p:nvSpPr>
          <p:spPr>
            <a:xfrm>
              <a:off x="0" y="-95250"/>
              <a:ext cx="1129479" cy="5926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9"/>
          <p:cNvGrpSpPr/>
          <p:nvPr/>
        </p:nvGrpSpPr>
        <p:grpSpPr>
          <a:xfrm>
            <a:off x="11505665" y="5980070"/>
            <a:ext cx="4292462" cy="2992967"/>
            <a:chOff x="0" y="-95250"/>
            <a:chExt cx="1129479" cy="787542"/>
          </a:xfrm>
        </p:grpSpPr>
        <p:sp>
          <p:nvSpPr>
            <p:cNvPr id="244" name="Google Shape;244;p9"/>
            <p:cNvSpPr/>
            <p:nvPr/>
          </p:nvSpPr>
          <p:spPr>
            <a:xfrm>
              <a:off x="0" y="0"/>
              <a:ext cx="1129479" cy="692292"/>
            </a:xfrm>
            <a:custGeom>
              <a:rect b="b" l="l" r="r" t="t"/>
              <a:pathLst>
                <a:path extrusionOk="0" h="692292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641791"/>
                  </a:lnTo>
                  <a:cubicBezTo>
                    <a:pt x="1129479" y="655185"/>
                    <a:pt x="1124159" y="668030"/>
                    <a:pt x="1114688" y="677501"/>
                  </a:cubicBezTo>
                  <a:cubicBezTo>
                    <a:pt x="1105217" y="686971"/>
                    <a:pt x="1092372" y="692292"/>
                    <a:pt x="1078978" y="692292"/>
                  </a:cubicBezTo>
                  <a:lnTo>
                    <a:pt x="50501" y="692292"/>
                  </a:lnTo>
                  <a:cubicBezTo>
                    <a:pt x="37107" y="692292"/>
                    <a:pt x="24262" y="686971"/>
                    <a:pt x="14791" y="677501"/>
                  </a:cubicBezTo>
                  <a:cubicBezTo>
                    <a:pt x="5321" y="668030"/>
                    <a:pt x="0" y="655185"/>
                    <a:pt x="0" y="641791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9"/>
            <p:cNvSpPr txBox="1"/>
            <p:nvPr/>
          </p:nvSpPr>
          <p:spPr>
            <a:xfrm>
              <a:off x="0" y="-95250"/>
              <a:ext cx="1129479" cy="787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9"/>
          <p:cNvGrpSpPr/>
          <p:nvPr/>
        </p:nvGrpSpPr>
        <p:grpSpPr>
          <a:xfrm>
            <a:off x="2444216" y="5967153"/>
            <a:ext cx="3979870" cy="4104121"/>
            <a:chOff x="0" y="-95250"/>
            <a:chExt cx="1129479" cy="1164741"/>
          </a:xfrm>
        </p:grpSpPr>
        <p:sp>
          <p:nvSpPr>
            <p:cNvPr id="247" name="Google Shape;247;p9"/>
            <p:cNvSpPr/>
            <p:nvPr/>
          </p:nvSpPr>
          <p:spPr>
            <a:xfrm>
              <a:off x="0" y="0"/>
              <a:ext cx="1129479" cy="1069491"/>
            </a:xfrm>
            <a:custGeom>
              <a:rect b="b" l="l" r="r" t="t"/>
              <a:pathLst>
                <a:path extrusionOk="0" h="1069491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1018990"/>
                  </a:lnTo>
                  <a:cubicBezTo>
                    <a:pt x="1129479" y="1032384"/>
                    <a:pt x="1124159" y="1045229"/>
                    <a:pt x="1114688" y="1054700"/>
                  </a:cubicBezTo>
                  <a:cubicBezTo>
                    <a:pt x="1105217" y="1064171"/>
                    <a:pt x="1092372" y="1069491"/>
                    <a:pt x="1078978" y="1069491"/>
                  </a:cubicBezTo>
                  <a:lnTo>
                    <a:pt x="50501" y="1069491"/>
                  </a:lnTo>
                  <a:cubicBezTo>
                    <a:pt x="37107" y="1069491"/>
                    <a:pt x="24262" y="1064171"/>
                    <a:pt x="14791" y="1054700"/>
                  </a:cubicBezTo>
                  <a:cubicBezTo>
                    <a:pt x="5321" y="1045229"/>
                    <a:pt x="0" y="1032384"/>
                    <a:pt x="0" y="1018990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9"/>
            <p:cNvSpPr txBox="1"/>
            <p:nvPr/>
          </p:nvSpPr>
          <p:spPr>
            <a:xfrm>
              <a:off x="0" y="-95250"/>
              <a:ext cx="1129479" cy="11647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Google Shape;249;p9"/>
          <p:cNvSpPr txBox="1"/>
          <p:nvPr/>
        </p:nvSpPr>
        <p:spPr>
          <a:xfrm>
            <a:off x="6490341" y="5029856"/>
            <a:ext cx="4166302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2015</a:t>
            </a:r>
            <a:endParaRPr/>
          </a:p>
        </p:txBody>
      </p:sp>
      <p:sp>
        <p:nvSpPr>
          <p:cNvPr id="250" name="Google Shape;250;p9"/>
          <p:cNvSpPr txBox="1"/>
          <p:nvPr/>
        </p:nvSpPr>
        <p:spPr>
          <a:xfrm>
            <a:off x="11937105" y="5055849"/>
            <a:ext cx="2548257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2024</a:t>
            </a:r>
            <a:endParaRPr/>
          </a:p>
        </p:txBody>
      </p:sp>
      <p:sp>
        <p:nvSpPr>
          <p:cNvPr id="251" name="Google Shape;251;p9"/>
          <p:cNvSpPr txBox="1"/>
          <p:nvPr/>
        </p:nvSpPr>
        <p:spPr>
          <a:xfrm>
            <a:off x="2808197" y="5031589"/>
            <a:ext cx="2548257" cy="122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72" u="none" cap="none" strike="noStrik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2013</a:t>
            </a:r>
            <a:endParaRPr/>
          </a:p>
        </p:txBody>
      </p:sp>
      <p:sp>
        <p:nvSpPr>
          <p:cNvPr id="252" name="Google Shape;252;p9"/>
          <p:cNvSpPr txBox="1"/>
          <p:nvPr/>
        </p:nvSpPr>
        <p:spPr>
          <a:xfrm>
            <a:off x="7007436" y="6914031"/>
            <a:ext cx="3682946" cy="694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ISPN atinge a marca de </a:t>
            </a: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500 projetos 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apoiados.</a:t>
            </a:r>
            <a:endParaRPr/>
          </a:p>
        </p:txBody>
      </p:sp>
      <p:sp>
        <p:nvSpPr>
          <p:cNvPr id="253" name="Google Shape;253;p9"/>
          <p:cNvSpPr txBox="1"/>
          <p:nvPr/>
        </p:nvSpPr>
        <p:spPr>
          <a:xfrm>
            <a:off x="11848247" y="6705765"/>
            <a:ext cx="3682946" cy="1695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PPP-ECOS completa </a:t>
            </a: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30 anos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e passa a se chamar Fundo Ecos. No mesmo ano, ISPN alcança a marca de </a:t>
            </a:r>
            <a:r>
              <a:rPr b="1" i="0" lang="en-US" sz="1900" u="none" cap="none" strike="noStrike">
                <a:solidFill>
                  <a:srgbClr val="ED8B1C"/>
                </a:solidFill>
                <a:latin typeface="Arial"/>
                <a:ea typeface="Arial"/>
                <a:cs typeface="Arial"/>
                <a:sym typeface="Arial"/>
              </a:rPr>
              <a:t>1.000 projetos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apoiados.</a:t>
            </a:r>
            <a:endParaRPr/>
          </a:p>
        </p:txBody>
      </p:sp>
      <p:sp>
        <p:nvSpPr>
          <p:cNvPr id="254" name="Google Shape;254;p9"/>
          <p:cNvSpPr txBox="1"/>
          <p:nvPr/>
        </p:nvSpPr>
        <p:spPr>
          <a:xfrm>
            <a:off x="2550538" y="6544047"/>
            <a:ext cx="3682946" cy="30288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ISPN passa a apoiar povos indígenas no noroeste do </a:t>
            </a:r>
            <a:r>
              <a:rPr b="1" i="0" lang="en-US" sz="1900" u="none" cap="none" strike="noStrike">
                <a:solidFill>
                  <a:srgbClr val="F28627"/>
                </a:solidFill>
                <a:latin typeface="Arial"/>
                <a:ea typeface="Arial"/>
                <a:cs typeface="Arial"/>
                <a:sym typeface="Arial"/>
              </a:rPr>
              <a:t>Maranhão</a:t>
            </a:r>
            <a:r>
              <a:rPr b="0" i="0" lang="en-US" sz="19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e inaugura escritório no estado. No mesmo ano, PPP-ECOS expande atuação para Caatinga e para a região do Arco do Desmatamento na Amazônia, com recursos do Fundo Amazônia e do BNDES.</a:t>
            </a:r>
            <a:endParaRPr/>
          </a:p>
        </p:txBody>
      </p:sp>
      <p:sp>
        <p:nvSpPr>
          <p:cNvPr id="255" name="Google Shape;255;p9"/>
          <p:cNvSpPr txBox="1"/>
          <p:nvPr/>
        </p:nvSpPr>
        <p:spPr>
          <a:xfrm>
            <a:off x="1051355" y="1333013"/>
            <a:ext cx="10499653" cy="1741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DE ONDE VIEMOS</a:t>
            </a:r>
            <a:endParaRPr/>
          </a:p>
        </p:txBody>
      </p:sp>
      <p:sp>
        <p:nvSpPr>
          <p:cNvPr id="256" name="Google Shape;256;p9"/>
          <p:cNvSpPr txBox="1"/>
          <p:nvPr/>
        </p:nvSpPr>
        <p:spPr>
          <a:xfrm>
            <a:off x="1051355" y="2824413"/>
            <a:ext cx="10499653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99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Conheça um pouco mais da nossa história</a:t>
            </a:r>
            <a:endParaRPr/>
          </a:p>
        </p:txBody>
      </p:sp>
      <p:sp>
        <p:nvSpPr>
          <p:cNvPr id="257" name="Google Shape;257;p9"/>
          <p:cNvSpPr/>
          <p:nvPr/>
        </p:nvSpPr>
        <p:spPr>
          <a:xfrm rot="-3174705">
            <a:off x="15659095" y="8485158"/>
            <a:ext cx="4625257" cy="3066778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8"/>
                </a:lnTo>
                <a:lnTo>
                  <a:pt x="0" y="3066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